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1"/>
  </p:sldMasterIdLst>
  <p:notesMasterIdLst>
    <p:notesMasterId r:id="rId33"/>
  </p:notesMasterIdLst>
  <p:handoutMasterIdLst>
    <p:handoutMasterId r:id="rId34"/>
  </p:handoutMasterIdLst>
  <p:sldIdLst>
    <p:sldId id="295" r:id="rId2"/>
    <p:sldId id="302" r:id="rId3"/>
    <p:sldId id="326" r:id="rId4"/>
    <p:sldId id="327" r:id="rId5"/>
    <p:sldId id="328" r:id="rId6"/>
    <p:sldId id="329" r:id="rId7"/>
    <p:sldId id="331" r:id="rId8"/>
    <p:sldId id="325" r:id="rId9"/>
    <p:sldId id="330" r:id="rId10"/>
    <p:sldId id="321" r:id="rId11"/>
    <p:sldId id="332" r:id="rId12"/>
    <p:sldId id="322" r:id="rId13"/>
    <p:sldId id="323" r:id="rId14"/>
    <p:sldId id="333" r:id="rId15"/>
    <p:sldId id="313" r:id="rId16"/>
    <p:sldId id="334" r:id="rId17"/>
    <p:sldId id="314" r:id="rId18"/>
    <p:sldId id="335" r:id="rId19"/>
    <p:sldId id="315" r:id="rId20"/>
    <p:sldId id="336" r:id="rId21"/>
    <p:sldId id="317" r:id="rId22"/>
    <p:sldId id="337" r:id="rId23"/>
    <p:sldId id="318" r:id="rId24"/>
    <p:sldId id="338" r:id="rId25"/>
    <p:sldId id="339" r:id="rId26"/>
    <p:sldId id="340" r:id="rId27"/>
    <p:sldId id="319" r:id="rId28"/>
    <p:sldId id="320" r:id="rId29"/>
    <p:sldId id="542" r:id="rId30"/>
    <p:sldId id="541" r:id="rId31"/>
    <p:sldId id="38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C48"/>
    <a:srgbClr val="2C2D39"/>
    <a:srgbClr val="242630"/>
    <a:srgbClr val="2A1F43"/>
    <a:srgbClr val="0C1B43"/>
    <a:srgbClr val="000000"/>
    <a:srgbClr val="1D2225"/>
    <a:srgbClr val="F8F8F8"/>
    <a:srgbClr val="363C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7" autoAdjust="0"/>
    <p:restoredTop sz="90551" autoAdjust="0"/>
  </p:normalViewPr>
  <p:slideViewPr>
    <p:cSldViewPr snapToGrid="0" snapToObjects="1">
      <p:cViewPr varScale="1">
        <p:scale>
          <a:sx n="108" d="100"/>
          <a:sy n="108" d="100"/>
        </p:scale>
        <p:origin x="714" y="144"/>
      </p:cViewPr>
      <p:guideLst/>
    </p:cSldViewPr>
  </p:slideViewPr>
  <p:notesTextViewPr>
    <p:cViewPr>
      <p:scale>
        <a:sx n="1" d="1"/>
        <a:sy n="1" d="1"/>
      </p:scale>
      <p:origin x="0" y="0"/>
    </p:cViewPr>
  </p:notesTextViewPr>
  <p:notesViewPr>
    <p:cSldViewPr snapToGrid="0" snapToObjects="1">
      <p:cViewPr varScale="1">
        <p:scale>
          <a:sx n="86" d="100"/>
          <a:sy n="86" d="100"/>
        </p:scale>
        <p:origin x="2416" y="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5A2E05-2C6E-484E-9BB1-366C90717B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2043844-B7FE-EC43-89AA-8831B859F94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B138B2-18CD-1D41-89B0-ADB5F3BA92A3}" type="datetimeFigureOut">
              <a:rPr lang="en-US" smtClean="0"/>
              <a:t>10/24/2022</a:t>
            </a:fld>
            <a:endParaRPr lang="en-US" dirty="0"/>
          </a:p>
        </p:txBody>
      </p:sp>
      <p:sp>
        <p:nvSpPr>
          <p:cNvPr id="4" name="Footer Placeholder 3">
            <a:extLst>
              <a:ext uri="{FF2B5EF4-FFF2-40B4-BE49-F238E27FC236}">
                <a16:creationId xmlns:a16="http://schemas.microsoft.com/office/drawing/2014/main" id="{BFAC2EDC-03FB-D147-9BAA-37FCFF988C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98E195D-E935-D746-A5D1-61E2EBF7EF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57D167-9BB5-2048-9DDA-7DF8E5D94DC9}" type="slidenum">
              <a:rPr lang="en-US" smtClean="0"/>
              <a:t>‹#›</a:t>
            </a:fld>
            <a:endParaRPr lang="en-US" dirty="0"/>
          </a:p>
        </p:txBody>
      </p:sp>
    </p:spTree>
    <p:extLst>
      <p:ext uri="{BB962C8B-B14F-4D97-AF65-F5344CB8AC3E}">
        <p14:creationId xmlns:p14="http://schemas.microsoft.com/office/powerpoint/2010/main" val="2977512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E7A355-8776-CB43-838E-ED9EE2F8390B}" type="datetimeFigureOut">
              <a:rPr lang="en-US" smtClean="0"/>
              <a:t>10/24/2022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303FA8-A3F3-7640-B13D-36C73B3E5587}" type="slidenum">
              <a:rPr lang="en-US" smtClean="0"/>
              <a:t>‹#›</a:t>
            </a:fld>
            <a:endParaRPr lang="en-US" dirty="0"/>
          </a:p>
        </p:txBody>
      </p:sp>
    </p:spTree>
    <p:extLst>
      <p:ext uri="{BB962C8B-B14F-4D97-AF65-F5344CB8AC3E}">
        <p14:creationId xmlns:p14="http://schemas.microsoft.com/office/powerpoint/2010/main" val="3220178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03FA8-A3F3-7640-B13D-36C73B3E5587}" type="slidenum">
              <a:rPr lang="en-US" smtClean="0"/>
              <a:t>1</a:t>
            </a:fld>
            <a:endParaRPr lang="en-US" dirty="0"/>
          </a:p>
        </p:txBody>
      </p:sp>
    </p:spTree>
    <p:extLst>
      <p:ext uri="{BB962C8B-B14F-4D97-AF65-F5344CB8AC3E}">
        <p14:creationId xmlns:p14="http://schemas.microsoft.com/office/powerpoint/2010/main" val="1085124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62CB9073-1A97-EF48-93BC-E626B884D79B}"/>
              </a:ext>
            </a:extLst>
          </p:cNvPr>
          <p:cNvSpPr>
            <a:spLocks noGrp="1"/>
          </p:cNvSpPr>
          <p:nvPr>
            <p:ph type="pic" sz="quarter" idx="14"/>
          </p:nvPr>
        </p:nvSpPr>
        <p:spPr>
          <a:xfrm>
            <a:off x="-9249" y="-4352"/>
            <a:ext cx="12201250" cy="6862352"/>
          </a:xfrm>
          <a:custGeom>
            <a:avLst/>
            <a:gdLst>
              <a:gd name="connsiteX0" fmla="*/ 0 w 12201250"/>
              <a:gd name="connsiteY0" fmla="*/ 0 h 6862352"/>
              <a:gd name="connsiteX1" fmla="*/ 11376796 w 12201250"/>
              <a:gd name="connsiteY1" fmla="*/ 0 h 6862352"/>
              <a:gd name="connsiteX2" fmla="*/ 12201249 w 12201250"/>
              <a:gd name="connsiteY2" fmla="*/ 824452 h 6862352"/>
              <a:gd name="connsiteX3" fmla="*/ 12201249 w 12201250"/>
              <a:gd name="connsiteY3" fmla="*/ 0 h 6862352"/>
              <a:gd name="connsiteX4" fmla="*/ 12201250 w 12201250"/>
              <a:gd name="connsiteY4" fmla="*/ 0 h 6862352"/>
              <a:gd name="connsiteX5" fmla="*/ 12201250 w 12201250"/>
              <a:gd name="connsiteY5" fmla="*/ 6862352 h 6862352"/>
              <a:gd name="connsiteX6" fmla="*/ 839512 w 12201250"/>
              <a:gd name="connsiteY6" fmla="*/ 6862352 h 6862352"/>
              <a:gd name="connsiteX7" fmla="*/ 9249 w 12201250"/>
              <a:gd name="connsiteY7" fmla="*/ 6032090 h 6862352"/>
              <a:gd name="connsiteX8" fmla="*/ 9249 w 12201250"/>
              <a:gd name="connsiteY8" fmla="*/ 6862352 h 6862352"/>
              <a:gd name="connsiteX9" fmla="*/ 0 w 12201250"/>
              <a:gd name="connsiteY9" fmla="*/ 6862352 h 686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01250" h="6862352">
                <a:moveTo>
                  <a:pt x="0" y="0"/>
                </a:moveTo>
                <a:lnTo>
                  <a:pt x="11376796" y="0"/>
                </a:lnTo>
                <a:lnTo>
                  <a:pt x="12201249" y="824452"/>
                </a:lnTo>
                <a:lnTo>
                  <a:pt x="12201249" y="0"/>
                </a:lnTo>
                <a:lnTo>
                  <a:pt x="12201250" y="0"/>
                </a:lnTo>
                <a:lnTo>
                  <a:pt x="12201250" y="6862352"/>
                </a:lnTo>
                <a:lnTo>
                  <a:pt x="839512" y="6862352"/>
                </a:lnTo>
                <a:lnTo>
                  <a:pt x="9249" y="6032090"/>
                </a:lnTo>
                <a:lnTo>
                  <a:pt x="9249" y="6862352"/>
                </a:lnTo>
                <a:lnTo>
                  <a:pt x="0" y="6862352"/>
                </a:lnTo>
                <a:close/>
              </a:path>
            </a:pathLst>
          </a:custGeom>
          <a:solidFill>
            <a:schemeClr val="tx1"/>
          </a:solidFill>
        </p:spPr>
        <p:txBody>
          <a:bodyPr wrap="square">
            <a:noAutofit/>
          </a:bodyPr>
          <a:lstStyle/>
          <a:p>
            <a:r>
              <a:rPr lang="en-US"/>
              <a:t>Click icon to add picture</a:t>
            </a:r>
            <a:endParaRPr lang="en-US" dirty="0"/>
          </a:p>
        </p:txBody>
      </p:sp>
      <p:sp>
        <p:nvSpPr>
          <p:cNvPr id="12" name="Text Placeholder 2">
            <a:extLst>
              <a:ext uri="{FF2B5EF4-FFF2-40B4-BE49-F238E27FC236}">
                <a16:creationId xmlns:a16="http://schemas.microsoft.com/office/drawing/2014/main" id="{63A7554C-2E3E-454F-9E07-C38195D4CF32}"/>
              </a:ext>
            </a:extLst>
          </p:cNvPr>
          <p:cNvSpPr>
            <a:spLocks noGrp="1"/>
          </p:cNvSpPr>
          <p:nvPr>
            <p:ph type="body" idx="13" hasCustomPrompt="1"/>
          </p:nvPr>
        </p:nvSpPr>
        <p:spPr>
          <a:xfrm>
            <a:off x="838200" y="4561873"/>
            <a:ext cx="10515600" cy="703135"/>
          </a:xfrm>
        </p:spPr>
        <p:txBody>
          <a:bodyPr lIns="91440" rIns="91440" anchor="ctr">
            <a:normAutofit/>
          </a:bodyPr>
          <a:lstStyle>
            <a:lvl1pPr marL="0" indent="0" algn="l">
              <a:lnSpc>
                <a:spcPct val="150000"/>
              </a:lnSpc>
              <a:buNone/>
              <a:defRPr sz="2400" b="1" i="0" cap="all" spc="600" baseline="0">
                <a:solidFill>
                  <a:schemeClr val="bg1"/>
                </a:solidFill>
                <a:latin typeface="MingLiU" panose="02020509000000000000" pitchFamily="49" charset="-120"/>
                <a:ea typeface="MingLiU" panose="02020509000000000000" pitchFamily="49"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dirty="0">
                <a:latin typeface="Meiryo UI" panose="020B0604030504040204" pitchFamily="50" charset="-128"/>
                <a:ea typeface="Meiryo UI" panose="020B0604030504040204" pitchFamily="50" charset="-128"/>
              </a:rPr>
              <a:t>Subtitle</a:t>
            </a:r>
            <a:endParaRPr lang="ja-JP" altLang="en-US" dirty="0">
              <a:latin typeface="Meiryo UI" panose="020B0604030504040204" pitchFamily="50" charset="-128"/>
              <a:ea typeface="Meiryo UI" panose="020B0604030504040204" pitchFamily="50" charset="-128"/>
            </a:endParaRPr>
          </a:p>
        </p:txBody>
      </p:sp>
      <p:sp>
        <p:nvSpPr>
          <p:cNvPr id="18" name="Title 1">
            <a:extLst>
              <a:ext uri="{FF2B5EF4-FFF2-40B4-BE49-F238E27FC236}">
                <a16:creationId xmlns:a16="http://schemas.microsoft.com/office/drawing/2014/main" id="{E3ED0903-C4AC-F843-878E-D66CB7BFB0E9}"/>
              </a:ext>
            </a:extLst>
          </p:cNvPr>
          <p:cNvSpPr>
            <a:spLocks noGrp="1"/>
          </p:cNvSpPr>
          <p:nvPr>
            <p:ph type="title" hasCustomPrompt="1"/>
          </p:nvPr>
        </p:nvSpPr>
        <p:spPr>
          <a:xfrm>
            <a:off x="838200" y="2373294"/>
            <a:ext cx="7709488" cy="1927810"/>
          </a:xfrm>
        </p:spPr>
        <p:txBody>
          <a:bodyPr lIns="91440" rIns="91440">
            <a:noAutofit/>
          </a:bodyPr>
          <a:lstStyle>
            <a:lvl1pPr algn="l">
              <a:defRPr sz="13800" b="1" i="0" spc="150" baseline="0">
                <a:solidFill>
                  <a:schemeClr val="bg1"/>
                </a:solidFill>
                <a:latin typeface="MingLiU" panose="02020509000000000000" pitchFamily="49" charset="-120"/>
                <a:ea typeface="MingLiU" panose="02020509000000000000" pitchFamily="49" charset="-120"/>
              </a:defRPr>
            </a:lvl1pPr>
          </a:lstStyle>
          <a:p>
            <a:r>
              <a:rPr lang="en-US" dirty="0"/>
              <a:t>Title</a:t>
            </a:r>
          </a:p>
        </p:txBody>
      </p:sp>
      <p:sp>
        <p:nvSpPr>
          <p:cNvPr id="22" name="Right Triangle 21">
            <a:extLst>
              <a:ext uri="{FF2B5EF4-FFF2-40B4-BE49-F238E27FC236}">
                <a16:creationId xmlns:a16="http://schemas.microsoft.com/office/drawing/2014/main" id="{EF81B901-913B-5741-A4AC-B5819DACFCDF}"/>
              </a:ext>
            </a:extLst>
          </p:cNvPr>
          <p:cNvSpPr/>
          <p:nvPr userDrawn="1"/>
        </p:nvSpPr>
        <p:spPr>
          <a:xfrm>
            <a:off x="0" y="6027738"/>
            <a:ext cx="830263" cy="8302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Right Triangle 22">
            <a:extLst>
              <a:ext uri="{FF2B5EF4-FFF2-40B4-BE49-F238E27FC236}">
                <a16:creationId xmlns:a16="http://schemas.microsoft.com/office/drawing/2014/main" id="{8FDD99BC-FCD1-D541-9FE6-03E39F2856C6}"/>
              </a:ext>
            </a:extLst>
          </p:cNvPr>
          <p:cNvSpPr/>
          <p:nvPr userDrawn="1"/>
        </p:nvSpPr>
        <p:spPr>
          <a:xfrm rot="10800000">
            <a:off x="11361737" y="-10162"/>
            <a:ext cx="830263" cy="8302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Oval 22">
            <a:extLst>
              <a:ext uri="{FF2B5EF4-FFF2-40B4-BE49-F238E27FC236}">
                <a16:creationId xmlns:a16="http://schemas.microsoft.com/office/drawing/2014/main" id="{CA93CC85-EFC8-994A-9ADB-8DEE2579AAF9}"/>
              </a:ext>
            </a:extLst>
          </p:cNvPr>
          <p:cNvSpPr/>
          <p:nvPr userDrawn="1"/>
        </p:nvSpPr>
        <p:spPr>
          <a:xfrm rot="16200000" flipH="1">
            <a:off x="1668897" y="3522719"/>
            <a:ext cx="208460" cy="1869849"/>
          </a:xfrm>
          <a:prstGeom prst="rect">
            <a:avLst/>
          </a:prstGeom>
          <a:gradFill>
            <a:gsLst>
              <a:gs pos="0">
                <a:schemeClr val="accent1"/>
              </a:gs>
              <a:gs pos="99000">
                <a:schemeClr val="accent1">
                  <a:alpha val="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37436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C551932-EED2-CB48-969B-F9308DFE2658}"/>
              </a:ext>
            </a:extLst>
          </p:cNvPr>
          <p:cNvPicPr>
            <a:picLocks noChangeAspect="1"/>
          </p:cNvPicPr>
          <p:nvPr userDrawn="1"/>
        </p:nvPicPr>
        <p:blipFill rotWithShape="1">
          <a:blip r:embed="rId2" cstate="screen">
            <a:alphaModFix amt="10000"/>
            <a:extLst>
              <a:ext uri="{28A0092B-C50C-407E-A947-70E740481C1C}">
                <a14:useLocalDpi xmlns:a14="http://schemas.microsoft.com/office/drawing/2010/main"/>
              </a:ext>
            </a:extLst>
          </a:blip>
          <a:srcRect r="-2"/>
          <a:stretch/>
        </p:blipFill>
        <p:spPr>
          <a:xfrm>
            <a:off x="12700" y="-4352"/>
            <a:ext cx="12179300" cy="6862352"/>
          </a:xfrm>
          <a:prstGeom prst="rect">
            <a:avLst/>
          </a:prstGeom>
        </p:spPr>
      </p:pic>
      <p:sp>
        <p:nvSpPr>
          <p:cNvPr id="51" name="Title 1">
            <a:extLst>
              <a:ext uri="{FF2B5EF4-FFF2-40B4-BE49-F238E27FC236}">
                <a16:creationId xmlns:a16="http://schemas.microsoft.com/office/drawing/2014/main" id="{ADEF5424-A6E0-A345-9A75-92E71E45923E}"/>
              </a:ext>
            </a:extLst>
          </p:cNvPr>
          <p:cNvSpPr>
            <a:spLocks noGrp="1"/>
          </p:cNvSpPr>
          <p:nvPr>
            <p:ph type="title"/>
          </p:nvPr>
        </p:nvSpPr>
        <p:spPr>
          <a:xfrm>
            <a:off x="830269" y="168721"/>
            <a:ext cx="10523531" cy="583800"/>
          </a:xfrm>
        </p:spPr>
        <p:txBody>
          <a:bodyPr lIns="91440" rIns="91440">
            <a:noAutofit/>
          </a:bodyPr>
          <a:lstStyle>
            <a:lvl1pPr>
              <a:defRPr sz="2400" b="1" i="0" spc="150" baseline="0">
                <a:solidFill>
                  <a:schemeClr val="bg1"/>
                </a:solidFill>
                <a:latin typeface="+mj-lt"/>
                <a:ea typeface="MingLiU" panose="02020509000000000000" pitchFamily="49" charset="-120"/>
              </a:defRPr>
            </a:lvl1pPr>
          </a:lstStyle>
          <a:p>
            <a:r>
              <a:rPr lang="en-US"/>
              <a:t>Click to edit Master title style</a:t>
            </a:r>
            <a:endParaRPr lang="en-US" dirty="0"/>
          </a:p>
        </p:txBody>
      </p:sp>
      <p:grpSp>
        <p:nvGrpSpPr>
          <p:cNvPr id="52" name="Group 51">
            <a:extLst>
              <a:ext uri="{FF2B5EF4-FFF2-40B4-BE49-F238E27FC236}">
                <a16:creationId xmlns:a16="http://schemas.microsoft.com/office/drawing/2014/main" id="{2D2069D9-A96F-DD4A-B6CB-C29449020E71}"/>
              </a:ext>
            </a:extLst>
          </p:cNvPr>
          <p:cNvGrpSpPr/>
          <p:nvPr userDrawn="1"/>
        </p:nvGrpSpPr>
        <p:grpSpPr>
          <a:xfrm>
            <a:off x="0" y="-10162"/>
            <a:ext cx="12192000" cy="6868162"/>
            <a:chOff x="0" y="-10162"/>
            <a:chExt cx="12192000" cy="6868162"/>
          </a:xfrm>
        </p:grpSpPr>
        <p:sp>
          <p:nvSpPr>
            <p:cNvPr id="53" name="Right Triangle 52">
              <a:extLst>
                <a:ext uri="{FF2B5EF4-FFF2-40B4-BE49-F238E27FC236}">
                  <a16:creationId xmlns:a16="http://schemas.microsoft.com/office/drawing/2014/main" id="{44CFA19C-5DA0-774B-AFF3-36921EACACDD}"/>
                </a:ext>
              </a:extLst>
            </p:cNvPr>
            <p:cNvSpPr/>
            <p:nvPr userDrawn="1"/>
          </p:nvSpPr>
          <p:spPr>
            <a:xfrm>
              <a:off x="0" y="6027738"/>
              <a:ext cx="830263" cy="8302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4" name="Right Triangle 53">
              <a:extLst>
                <a:ext uri="{FF2B5EF4-FFF2-40B4-BE49-F238E27FC236}">
                  <a16:creationId xmlns:a16="http://schemas.microsoft.com/office/drawing/2014/main" id="{D9F82FBA-46B0-A844-AE24-E839A52F2A42}"/>
                </a:ext>
              </a:extLst>
            </p:cNvPr>
            <p:cNvSpPr/>
            <p:nvPr userDrawn="1"/>
          </p:nvSpPr>
          <p:spPr>
            <a:xfrm rot="10800000">
              <a:off x="11361737" y="-10162"/>
              <a:ext cx="830263" cy="8302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cxnSp>
        <p:nvCxnSpPr>
          <p:cNvPr id="56" name="Straight Connector 55">
            <a:extLst>
              <a:ext uri="{FF2B5EF4-FFF2-40B4-BE49-F238E27FC236}">
                <a16:creationId xmlns:a16="http://schemas.microsoft.com/office/drawing/2014/main" id="{639370BE-395F-E946-A985-43E0B2F007A7}"/>
              </a:ext>
            </a:extLst>
          </p:cNvPr>
          <p:cNvCxnSpPr>
            <a:cxnSpLocks/>
          </p:cNvCxnSpPr>
          <p:nvPr userDrawn="1"/>
        </p:nvCxnSpPr>
        <p:spPr>
          <a:xfrm>
            <a:off x="-9250" y="5401053"/>
            <a:ext cx="1395599" cy="144141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7EC358B-2232-784F-B64F-E210A64AF153}"/>
              </a:ext>
            </a:extLst>
          </p:cNvPr>
          <p:cNvCxnSpPr>
            <a:cxnSpLocks/>
          </p:cNvCxnSpPr>
          <p:nvPr userDrawn="1"/>
        </p:nvCxnSpPr>
        <p:spPr>
          <a:xfrm>
            <a:off x="10801316" y="-26353"/>
            <a:ext cx="1395599" cy="144141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8" name="Oval 22">
            <a:extLst>
              <a:ext uri="{FF2B5EF4-FFF2-40B4-BE49-F238E27FC236}">
                <a16:creationId xmlns:a16="http://schemas.microsoft.com/office/drawing/2014/main" id="{5C8304CD-638B-A244-8BB2-5827EFC0BE18}"/>
              </a:ext>
            </a:extLst>
          </p:cNvPr>
          <p:cNvSpPr/>
          <p:nvPr userDrawn="1"/>
        </p:nvSpPr>
        <p:spPr>
          <a:xfrm rot="16200000" flipH="1">
            <a:off x="1668897" y="74594"/>
            <a:ext cx="208460" cy="1869849"/>
          </a:xfrm>
          <a:prstGeom prst="rect">
            <a:avLst/>
          </a:prstGeom>
          <a:gradFill>
            <a:gsLst>
              <a:gs pos="0">
                <a:schemeClr val="accent1"/>
              </a:gs>
              <a:gs pos="99000">
                <a:schemeClr val="accent1">
                  <a:alpha val="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DFFD9DF-9E1C-4765-BCE6-B273DEE1F564}"/>
              </a:ext>
            </a:extLst>
          </p:cNvPr>
          <p:cNvSpPr>
            <a:spLocks noGrp="1"/>
          </p:cNvSpPr>
          <p:nvPr>
            <p:ph sz="quarter" idx="10"/>
          </p:nvPr>
        </p:nvSpPr>
        <p:spPr>
          <a:xfrm>
            <a:off x="830263" y="1266825"/>
            <a:ext cx="10531474"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2429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t ">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55188DA-8D2D-EE45-B63B-68389D618B88}"/>
              </a:ext>
            </a:extLst>
          </p:cNvPr>
          <p:cNvPicPr>
            <a:picLocks noChangeAspect="1"/>
          </p:cNvPicPr>
          <p:nvPr userDrawn="1"/>
        </p:nvPicPr>
        <p:blipFill rotWithShape="1">
          <a:blip r:embed="rId2" cstate="screen">
            <a:alphaModFix amt="10000"/>
            <a:extLst>
              <a:ext uri="{28A0092B-C50C-407E-A947-70E740481C1C}">
                <a14:useLocalDpi xmlns:a14="http://schemas.microsoft.com/office/drawing/2010/main"/>
              </a:ext>
            </a:extLst>
          </a:blip>
          <a:srcRect/>
          <a:stretch/>
        </p:blipFill>
        <p:spPr>
          <a:xfrm>
            <a:off x="12700" y="-4352"/>
            <a:ext cx="6618160" cy="6862352"/>
          </a:xfrm>
          <a:prstGeom prst="rect">
            <a:avLst/>
          </a:prstGeom>
        </p:spPr>
      </p:pic>
      <p:sp>
        <p:nvSpPr>
          <p:cNvPr id="6" name="Right Triangle 5">
            <a:extLst>
              <a:ext uri="{FF2B5EF4-FFF2-40B4-BE49-F238E27FC236}">
                <a16:creationId xmlns:a16="http://schemas.microsoft.com/office/drawing/2014/main" id="{49DD1090-E08C-414F-B909-F960029978CC}"/>
              </a:ext>
            </a:extLst>
          </p:cNvPr>
          <p:cNvSpPr/>
          <p:nvPr userDrawn="1"/>
        </p:nvSpPr>
        <p:spPr>
          <a:xfrm>
            <a:off x="0" y="6027738"/>
            <a:ext cx="830263" cy="8302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Title 1">
            <a:extLst>
              <a:ext uri="{FF2B5EF4-FFF2-40B4-BE49-F238E27FC236}">
                <a16:creationId xmlns:a16="http://schemas.microsoft.com/office/drawing/2014/main" id="{42AACF99-BFF2-EF4D-905B-698BF1366208}"/>
              </a:ext>
            </a:extLst>
          </p:cNvPr>
          <p:cNvSpPr>
            <a:spLocks noGrp="1"/>
          </p:cNvSpPr>
          <p:nvPr>
            <p:ph type="title"/>
          </p:nvPr>
        </p:nvSpPr>
        <p:spPr>
          <a:xfrm>
            <a:off x="830269" y="168721"/>
            <a:ext cx="4858575" cy="583800"/>
          </a:xfrm>
        </p:spPr>
        <p:txBody>
          <a:bodyPr lIns="91440" rIns="91440">
            <a:noAutofit/>
          </a:bodyPr>
          <a:lstStyle>
            <a:lvl1pPr>
              <a:defRPr sz="2400" b="1" i="0" spc="150" baseline="0">
                <a:solidFill>
                  <a:schemeClr val="bg1"/>
                </a:solidFill>
                <a:latin typeface="+mj-lt"/>
                <a:ea typeface="MingLiU" panose="02020509000000000000" pitchFamily="49" charset="-120"/>
              </a:defRPr>
            </a:lvl1pPr>
          </a:lstStyle>
          <a:p>
            <a:r>
              <a:rPr lang="en-US"/>
              <a:t>Click to edit Master title style</a:t>
            </a:r>
            <a:endParaRPr lang="en-US" dirty="0"/>
          </a:p>
        </p:txBody>
      </p:sp>
      <p:sp>
        <p:nvSpPr>
          <p:cNvPr id="20" name="Oval 22">
            <a:extLst>
              <a:ext uri="{FF2B5EF4-FFF2-40B4-BE49-F238E27FC236}">
                <a16:creationId xmlns:a16="http://schemas.microsoft.com/office/drawing/2014/main" id="{E86DEBE5-E80B-624F-85DC-B53B9841EF52}"/>
              </a:ext>
            </a:extLst>
          </p:cNvPr>
          <p:cNvSpPr/>
          <p:nvPr userDrawn="1"/>
        </p:nvSpPr>
        <p:spPr>
          <a:xfrm rot="16200000" flipH="1">
            <a:off x="1668897" y="74594"/>
            <a:ext cx="208460" cy="1869849"/>
          </a:xfrm>
          <a:prstGeom prst="rect">
            <a:avLst/>
          </a:prstGeom>
          <a:gradFill>
            <a:gsLst>
              <a:gs pos="0">
                <a:schemeClr val="accent1"/>
              </a:gs>
              <a:gs pos="99000">
                <a:schemeClr val="accent1">
                  <a:alpha val="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ight Triangle 23">
            <a:extLst>
              <a:ext uri="{FF2B5EF4-FFF2-40B4-BE49-F238E27FC236}">
                <a16:creationId xmlns:a16="http://schemas.microsoft.com/office/drawing/2014/main" id="{2498330F-989F-C743-B682-3B45105A64F9}"/>
              </a:ext>
            </a:extLst>
          </p:cNvPr>
          <p:cNvSpPr/>
          <p:nvPr userDrawn="1"/>
        </p:nvSpPr>
        <p:spPr>
          <a:xfrm rot="10800000">
            <a:off x="5800596" y="-4352"/>
            <a:ext cx="830263" cy="8302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5" name="Picture Placeholder 10">
            <a:extLst>
              <a:ext uri="{FF2B5EF4-FFF2-40B4-BE49-F238E27FC236}">
                <a16:creationId xmlns:a16="http://schemas.microsoft.com/office/drawing/2014/main" id="{4BFA0C42-6D2A-FE45-B00F-C3FE723B69B9}"/>
              </a:ext>
            </a:extLst>
          </p:cNvPr>
          <p:cNvSpPr>
            <a:spLocks noGrp="1"/>
          </p:cNvSpPr>
          <p:nvPr>
            <p:ph type="pic" sz="quarter" idx="14"/>
          </p:nvPr>
        </p:nvSpPr>
        <p:spPr>
          <a:xfrm>
            <a:off x="6638925" y="-4352"/>
            <a:ext cx="5553075" cy="6862352"/>
          </a:xfrm>
          <a:solidFill>
            <a:schemeClr val="accent1"/>
          </a:solidFill>
        </p:spPr>
        <p:txBody>
          <a:bodyPr/>
          <a:lstStyle/>
          <a:p>
            <a:r>
              <a:rPr lang="en-US"/>
              <a:t>Click icon to add picture</a:t>
            </a:r>
            <a:endParaRPr lang="en-US" dirty="0"/>
          </a:p>
        </p:txBody>
      </p:sp>
      <p:cxnSp>
        <p:nvCxnSpPr>
          <p:cNvPr id="26" name="Straight Connector 25">
            <a:extLst>
              <a:ext uri="{FF2B5EF4-FFF2-40B4-BE49-F238E27FC236}">
                <a16:creationId xmlns:a16="http://schemas.microsoft.com/office/drawing/2014/main" id="{DD7A153A-DE47-5845-9FBA-5E84842262CB}"/>
              </a:ext>
            </a:extLst>
          </p:cNvPr>
          <p:cNvCxnSpPr>
            <a:cxnSpLocks/>
          </p:cNvCxnSpPr>
          <p:nvPr userDrawn="1"/>
        </p:nvCxnSpPr>
        <p:spPr>
          <a:xfrm>
            <a:off x="-9250" y="5401053"/>
            <a:ext cx="1395599" cy="144141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470FEE8-FCFE-D34B-AC0A-D33499171CF5}"/>
              </a:ext>
            </a:extLst>
          </p:cNvPr>
          <p:cNvCxnSpPr>
            <a:cxnSpLocks/>
          </p:cNvCxnSpPr>
          <p:nvPr userDrawn="1"/>
        </p:nvCxnSpPr>
        <p:spPr>
          <a:xfrm>
            <a:off x="5235260" y="-26353"/>
            <a:ext cx="1395599" cy="144141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F88E3020-67F3-4319-8D6D-AF959AE4492B}"/>
              </a:ext>
            </a:extLst>
          </p:cNvPr>
          <p:cNvSpPr>
            <a:spLocks noGrp="1"/>
          </p:cNvSpPr>
          <p:nvPr>
            <p:ph type="dt" sz="half" idx="15"/>
          </p:nvPr>
        </p:nvSpPr>
        <p:spPr/>
        <p:txBody>
          <a:bodyPr/>
          <a:lstStyle/>
          <a:p>
            <a:endParaRPr lang="en-US" dirty="0"/>
          </a:p>
        </p:txBody>
      </p:sp>
      <p:sp>
        <p:nvSpPr>
          <p:cNvPr id="7" name="Footer Placeholder 6">
            <a:extLst>
              <a:ext uri="{FF2B5EF4-FFF2-40B4-BE49-F238E27FC236}">
                <a16:creationId xmlns:a16="http://schemas.microsoft.com/office/drawing/2014/main" id="{C8332DD3-414D-426E-BB83-A7CE934174B6}"/>
              </a:ext>
            </a:extLst>
          </p:cNvPr>
          <p:cNvSpPr>
            <a:spLocks noGrp="1"/>
          </p:cNvSpPr>
          <p:nvPr>
            <p:ph type="ftr" sz="quarter" idx="16"/>
          </p:nvPr>
        </p:nvSpPr>
        <p:spPr/>
        <p:txBody>
          <a:bodyPr/>
          <a:lstStyle/>
          <a:p>
            <a:endParaRPr lang="en-US" dirty="0"/>
          </a:p>
        </p:txBody>
      </p:sp>
      <p:sp>
        <p:nvSpPr>
          <p:cNvPr id="8" name="Slide Number Placeholder 7">
            <a:extLst>
              <a:ext uri="{FF2B5EF4-FFF2-40B4-BE49-F238E27FC236}">
                <a16:creationId xmlns:a16="http://schemas.microsoft.com/office/drawing/2014/main" id="{5DBA4D0A-04F7-406D-970F-851D89A87A95}"/>
              </a:ext>
            </a:extLst>
          </p:cNvPr>
          <p:cNvSpPr>
            <a:spLocks noGrp="1"/>
          </p:cNvSpPr>
          <p:nvPr>
            <p:ph type="sldNum" sz="quarter" idx="17"/>
          </p:nvPr>
        </p:nvSpPr>
        <p:spPr/>
        <p:txBody>
          <a:bodyPr/>
          <a:lstStyle/>
          <a:p>
            <a:fld id="{5831BA38-18F3-0A4D-A45F-13B53FF2DACC}" type="slidenum">
              <a:rPr lang="en-US" smtClean="0"/>
              <a:pPr/>
              <a:t>‹#›</a:t>
            </a:fld>
            <a:endParaRPr lang="en-US" dirty="0"/>
          </a:p>
        </p:txBody>
      </p:sp>
      <p:sp>
        <p:nvSpPr>
          <p:cNvPr id="11" name="Content Placeholder 10">
            <a:extLst>
              <a:ext uri="{FF2B5EF4-FFF2-40B4-BE49-F238E27FC236}">
                <a16:creationId xmlns:a16="http://schemas.microsoft.com/office/drawing/2014/main" id="{D68424A6-569A-4335-9863-0351A5FABE88}"/>
              </a:ext>
            </a:extLst>
          </p:cNvPr>
          <p:cNvSpPr>
            <a:spLocks noGrp="1"/>
          </p:cNvSpPr>
          <p:nvPr>
            <p:ph sz="quarter" idx="18"/>
          </p:nvPr>
        </p:nvSpPr>
        <p:spPr>
          <a:xfrm>
            <a:off x="830263" y="1266825"/>
            <a:ext cx="4858574"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0951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tx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796E039-748A-D54A-ACAE-7A9C63FCAEB8}"/>
              </a:ext>
            </a:extLst>
          </p:cNvPr>
          <p:cNvPicPr>
            <a:picLocks noChangeAspect="1"/>
          </p:cNvPicPr>
          <p:nvPr userDrawn="1"/>
        </p:nvPicPr>
        <p:blipFill rotWithShape="1">
          <a:blip r:embed="rId2" cstate="screen">
            <a:alphaModFix amt="10000"/>
            <a:extLst>
              <a:ext uri="{28A0092B-C50C-407E-A947-70E740481C1C}">
                <a14:useLocalDpi xmlns:a14="http://schemas.microsoft.com/office/drawing/2010/main"/>
              </a:ext>
            </a:extLst>
          </a:blip>
          <a:srcRect r="-2"/>
          <a:stretch/>
        </p:blipFill>
        <p:spPr>
          <a:xfrm>
            <a:off x="12700" y="-4352"/>
            <a:ext cx="12179300" cy="6862352"/>
          </a:xfrm>
          <a:prstGeom prst="rect">
            <a:avLst/>
          </a:prstGeom>
        </p:spPr>
      </p:pic>
      <p:sp>
        <p:nvSpPr>
          <p:cNvPr id="11" name="Title 1">
            <a:extLst>
              <a:ext uri="{FF2B5EF4-FFF2-40B4-BE49-F238E27FC236}">
                <a16:creationId xmlns:a16="http://schemas.microsoft.com/office/drawing/2014/main" id="{451E21C1-74BE-0348-B8AE-3174A9AAA08E}"/>
              </a:ext>
            </a:extLst>
          </p:cNvPr>
          <p:cNvSpPr>
            <a:spLocks noGrp="1"/>
          </p:cNvSpPr>
          <p:nvPr>
            <p:ph type="title"/>
          </p:nvPr>
        </p:nvSpPr>
        <p:spPr>
          <a:xfrm>
            <a:off x="830269" y="168721"/>
            <a:ext cx="10523531" cy="583800"/>
          </a:xfrm>
        </p:spPr>
        <p:txBody>
          <a:bodyPr lIns="91440" rIns="91440">
            <a:noAutofit/>
          </a:bodyPr>
          <a:lstStyle>
            <a:lvl1pPr>
              <a:defRPr sz="2400" b="1" i="0" spc="150" baseline="0">
                <a:solidFill>
                  <a:schemeClr val="bg1"/>
                </a:solidFill>
                <a:latin typeface="+mj-lt"/>
                <a:ea typeface="MingLiU" panose="02020509000000000000" pitchFamily="49" charset="-120"/>
              </a:defRPr>
            </a:lvl1pPr>
          </a:lstStyle>
          <a:p>
            <a:r>
              <a:rPr lang="en-US"/>
              <a:t>Click to edit Master title style</a:t>
            </a:r>
            <a:endParaRPr lang="en-US" dirty="0"/>
          </a:p>
        </p:txBody>
      </p:sp>
      <p:grpSp>
        <p:nvGrpSpPr>
          <p:cNvPr id="43" name="Group 42">
            <a:extLst>
              <a:ext uri="{FF2B5EF4-FFF2-40B4-BE49-F238E27FC236}">
                <a16:creationId xmlns:a16="http://schemas.microsoft.com/office/drawing/2014/main" id="{84FD6E85-A2E7-B84D-9400-6F8D1C6FF159}"/>
              </a:ext>
            </a:extLst>
          </p:cNvPr>
          <p:cNvGrpSpPr/>
          <p:nvPr userDrawn="1"/>
        </p:nvGrpSpPr>
        <p:grpSpPr>
          <a:xfrm>
            <a:off x="0" y="-10162"/>
            <a:ext cx="12192000" cy="6868162"/>
            <a:chOff x="0" y="-10162"/>
            <a:chExt cx="12192000" cy="6868162"/>
          </a:xfrm>
        </p:grpSpPr>
        <p:sp>
          <p:nvSpPr>
            <p:cNvPr id="10" name="Right Triangle 9">
              <a:extLst>
                <a:ext uri="{FF2B5EF4-FFF2-40B4-BE49-F238E27FC236}">
                  <a16:creationId xmlns:a16="http://schemas.microsoft.com/office/drawing/2014/main" id="{6912A38B-FDC5-1E4F-B0ED-145140947339}"/>
                </a:ext>
              </a:extLst>
            </p:cNvPr>
            <p:cNvSpPr/>
            <p:nvPr userDrawn="1"/>
          </p:nvSpPr>
          <p:spPr>
            <a:xfrm>
              <a:off x="0" y="6027738"/>
              <a:ext cx="830263" cy="8302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8" name="Right Triangle 27">
              <a:extLst>
                <a:ext uri="{FF2B5EF4-FFF2-40B4-BE49-F238E27FC236}">
                  <a16:creationId xmlns:a16="http://schemas.microsoft.com/office/drawing/2014/main" id="{B5B0DCFE-7295-8740-9EC5-E9A681F21F94}"/>
                </a:ext>
              </a:extLst>
            </p:cNvPr>
            <p:cNvSpPr/>
            <p:nvPr userDrawn="1"/>
          </p:nvSpPr>
          <p:spPr>
            <a:xfrm rot="10800000">
              <a:off x="11361737" y="-10162"/>
              <a:ext cx="830263" cy="8302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sp>
        <p:nvSpPr>
          <p:cNvPr id="20" name="Text Placeholder 2">
            <a:extLst>
              <a:ext uri="{FF2B5EF4-FFF2-40B4-BE49-F238E27FC236}">
                <a16:creationId xmlns:a16="http://schemas.microsoft.com/office/drawing/2014/main" id="{52918AA3-DC2E-CC41-95A6-C5757DE618D4}"/>
              </a:ext>
            </a:extLst>
          </p:cNvPr>
          <p:cNvSpPr>
            <a:spLocks noGrp="1"/>
          </p:cNvSpPr>
          <p:nvPr>
            <p:ph type="body" idx="1"/>
          </p:nvPr>
        </p:nvSpPr>
        <p:spPr>
          <a:xfrm>
            <a:off x="838201" y="1618714"/>
            <a:ext cx="4433046" cy="703135"/>
          </a:xfrm>
          <a:noFill/>
        </p:spPr>
        <p:txBody>
          <a:bodyPr lIns="91440" rIns="91440" anchor="ctr">
            <a:normAutofit/>
          </a:bodyPr>
          <a:lstStyle>
            <a:lvl1pPr marL="0" indent="0" algn="l">
              <a:lnSpc>
                <a:spcPct val="150000"/>
              </a:lnSpc>
              <a:buNone/>
              <a:defRPr sz="1800" b="1" i="0" cap="all" spc="150" baseline="0">
                <a:solidFill>
                  <a:schemeClr val="accent1"/>
                </a:solidFill>
                <a:latin typeface="+mj-lt"/>
                <a:ea typeface="MingLiU" panose="02020509000000000000" pitchFamily="49"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2">
            <a:extLst>
              <a:ext uri="{FF2B5EF4-FFF2-40B4-BE49-F238E27FC236}">
                <a16:creationId xmlns:a16="http://schemas.microsoft.com/office/drawing/2014/main" id="{BBF9C69D-A733-884F-BC4B-A4E97A9315C4}"/>
              </a:ext>
            </a:extLst>
          </p:cNvPr>
          <p:cNvSpPr>
            <a:spLocks noGrp="1"/>
          </p:cNvSpPr>
          <p:nvPr>
            <p:ph type="body" idx="11"/>
          </p:nvPr>
        </p:nvSpPr>
        <p:spPr>
          <a:xfrm>
            <a:off x="6932749" y="1618714"/>
            <a:ext cx="4433046" cy="703135"/>
          </a:xfrm>
          <a:noFill/>
        </p:spPr>
        <p:txBody>
          <a:bodyPr lIns="91440" rIns="91440" anchor="ctr">
            <a:normAutofit/>
          </a:bodyPr>
          <a:lstStyle>
            <a:lvl1pPr marL="0" indent="0" algn="l">
              <a:lnSpc>
                <a:spcPct val="150000"/>
              </a:lnSpc>
              <a:buNone/>
              <a:defRPr sz="1800" b="1" i="0" cap="all" spc="150" baseline="0">
                <a:solidFill>
                  <a:schemeClr val="accent1"/>
                </a:solidFill>
                <a:latin typeface="+mj-lt"/>
                <a:ea typeface="MingLiU" panose="02020509000000000000" pitchFamily="49"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Oval 22">
            <a:extLst>
              <a:ext uri="{FF2B5EF4-FFF2-40B4-BE49-F238E27FC236}">
                <a16:creationId xmlns:a16="http://schemas.microsoft.com/office/drawing/2014/main" id="{2077B7CC-D16D-C84E-AF69-2D082EDC5C8E}"/>
              </a:ext>
            </a:extLst>
          </p:cNvPr>
          <p:cNvSpPr/>
          <p:nvPr userDrawn="1"/>
        </p:nvSpPr>
        <p:spPr>
          <a:xfrm rot="16200000" flipH="1">
            <a:off x="1668897" y="74594"/>
            <a:ext cx="208460" cy="1869849"/>
          </a:xfrm>
          <a:prstGeom prst="rect">
            <a:avLst/>
          </a:prstGeom>
          <a:gradFill>
            <a:gsLst>
              <a:gs pos="0">
                <a:schemeClr val="accent1"/>
              </a:gs>
              <a:gs pos="99000">
                <a:schemeClr val="accent1">
                  <a:alpha val="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Connector 30">
            <a:extLst>
              <a:ext uri="{FF2B5EF4-FFF2-40B4-BE49-F238E27FC236}">
                <a16:creationId xmlns:a16="http://schemas.microsoft.com/office/drawing/2014/main" id="{9A65B340-D917-634F-AE17-87F536B21002}"/>
              </a:ext>
            </a:extLst>
          </p:cNvPr>
          <p:cNvCxnSpPr>
            <a:cxnSpLocks/>
          </p:cNvCxnSpPr>
          <p:nvPr userDrawn="1"/>
        </p:nvCxnSpPr>
        <p:spPr>
          <a:xfrm>
            <a:off x="-9250" y="5401053"/>
            <a:ext cx="1395599" cy="144141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0EA4411-3DF4-5E42-A781-3F59BBBD00F9}"/>
              </a:ext>
            </a:extLst>
          </p:cNvPr>
          <p:cNvCxnSpPr>
            <a:cxnSpLocks/>
          </p:cNvCxnSpPr>
          <p:nvPr userDrawn="1"/>
        </p:nvCxnSpPr>
        <p:spPr>
          <a:xfrm>
            <a:off x="10801316" y="-26353"/>
            <a:ext cx="1395599" cy="144141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53EFD6CC-AFA8-4227-B3F1-27845AE5BE28}"/>
              </a:ext>
            </a:extLst>
          </p:cNvPr>
          <p:cNvSpPr>
            <a:spLocks noGrp="1"/>
          </p:cNvSpPr>
          <p:nvPr>
            <p:ph type="dt" sz="half" idx="12"/>
          </p:nvPr>
        </p:nvSpPr>
        <p:spPr/>
        <p:txBody>
          <a:bodyPr/>
          <a:lstStyle/>
          <a:p>
            <a:endParaRPr lang="en-US" dirty="0"/>
          </a:p>
        </p:txBody>
      </p:sp>
      <p:sp>
        <p:nvSpPr>
          <p:cNvPr id="3" name="Footer Placeholder 2">
            <a:extLst>
              <a:ext uri="{FF2B5EF4-FFF2-40B4-BE49-F238E27FC236}">
                <a16:creationId xmlns:a16="http://schemas.microsoft.com/office/drawing/2014/main" id="{E5000E12-D3DD-4E44-BAEC-A48DBC4D50B5}"/>
              </a:ext>
            </a:extLst>
          </p:cNvPr>
          <p:cNvSpPr>
            <a:spLocks noGrp="1"/>
          </p:cNvSpPr>
          <p:nvPr>
            <p:ph type="ftr" sz="quarter" idx="13"/>
          </p:nvPr>
        </p:nvSpPr>
        <p:spPr/>
        <p:txBody>
          <a:bodyPr/>
          <a:lstStyle/>
          <a:p>
            <a:endParaRPr lang="en-US" dirty="0"/>
          </a:p>
        </p:txBody>
      </p:sp>
      <p:sp>
        <p:nvSpPr>
          <p:cNvPr id="4" name="Slide Number Placeholder 3">
            <a:extLst>
              <a:ext uri="{FF2B5EF4-FFF2-40B4-BE49-F238E27FC236}">
                <a16:creationId xmlns:a16="http://schemas.microsoft.com/office/drawing/2014/main" id="{92587F0E-3488-4890-9BD2-AF49A732987B}"/>
              </a:ext>
            </a:extLst>
          </p:cNvPr>
          <p:cNvSpPr>
            <a:spLocks noGrp="1"/>
          </p:cNvSpPr>
          <p:nvPr>
            <p:ph type="sldNum" sz="quarter" idx="14"/>
          </p:nvPr>
        </p:nvSpPr>
        <p:spPr/>
        <p:txBody>
          <a:bodyPr/>
          <a:lstStyle/>
          <a:p>
            <a:fld id="{5831BA38-18F3-0A4D-A45F-13B53FF2DACC}" type="slidenum">
              <a:rPr lang="en-US" smtClean="0"/>
              <a:pPr/>
              <a:t>‹#›</a:t>
            </a:fld>
            <a:endParaRPr lang="en-US" dirty="0"/>
          </a:p>
        </p:txBody>
      </p:sp>
      <p:sp>
        <p:nvSpPr>
          <p:cNvPr id="6" name="Content Placeholder 5">
            <a:extLst>
              <a:ext uri="{FF2B5EF4-FFF2-40B4-BE49-F238E27FC236}">
                <a16:creationId xmlns:a16="http://schemas.microsoft.com/office/drawing/2014/main" id="{EC26D3AA-2705-4636-BFEE-C89371FC519B}"/>
              </a:ext>
            </a:extLst>
          </p:cNvPr>
          <p:cNvSpPr>
            <a:spLocks noGrp="1"/>
          </p:cNvSpPr>
          <p:nvPr>
            <p:ph sz="quarter" idx="15"/>
          </p:nvPr>
        </p:nvSpPr>
        <p:spPr>
          <a:xfrm>
            <a:off x="830263" y="2474913"/>
            <a:ext cx="4434840" cy="3094037"/>
          </a:xfrm>
        </p:spPr>
        <p:txBody>
          <a:bodyPr/>
          <a:lstStyle>
            <a:lvl2pPr>
              <a:spcBef>
                <a:spcPts val="600"/>
              </a:spcBef>
              <a:defRPr/>
            </a:lvl2pPr>
          </a:lstStyle>
          <a:p>
            <a:pPr lvl="0"/>
            <a:r>
              <a:rPr lang="en-US"/>
              <a:t>Click to edit Master text styles</a:t>
            </a:r>
          </a:p>
          <a:p>
            <a:pPr lvl="1"/>
            <a:r>
              <a:rPr lang="en-US"/>
              <a:t>Second level</a:t>
            </a:r>
          </a:p>
        </p:txBody>
      </p:sp>
      <p:sp>
        <p:nvSpPr>
          <p:cNvPr id="23" name="Content Placeholder 5">
            <a:extLst>
              <a:ext uri="{FF2B5EF4-FFF2-40B4-BE49-F238E27FC236}">
                <a16:creationId xmlns:a16="http://schemas.microsoft.com/office/drawing/2014/main" id="{F758E678-4B0C-4E7A-94BE-1006B5814E93}"/>
              </a:ext>
            </a:extLst>
          </p:cNvPr>
          <p:cNvSpPr>
            <a:spLocks noGrp="1"/>
          </p:cNvSpPr>
          <p:nvPr>
            <p:ph sz="quarter" idx="16"/>
          </p:nvPr>
        </p:nvSpPr>
        <p:spPr>
          <a:xfrm>
            <a:off x="6932748" y="2474913"/>
            <a:ext cx="4434840" cy="3094037"/>
          </a:xfrm>
        </p:spPr>
        <p:txBody>
          <a:bodyPr/>
          <a:lstStyle>
            <a:lvl2pPr>
              <a:spcBef>
                <a:spcPts val="600"/>
              </a:spcBef>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151632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and Caption">
    <p:bg>
      <p:bgPr>
        <a:solidFill>
          <a:schemeClr val="tx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2A19413-A8E7-ED4F-88DE-08A12997A0F3}"/>
              </a:ext>
            </a:extLst>
          </p:cNvPr>
          <p:cNvSpPr>
            <a:spLocks noGrp="1"/>
          </p:cNvSpPr>
          <p:nvPr>
            <p:ph type="pic" sz="quarter" idx="15"/>
          </p:nvPr>
        </p:nvSpPr>
        <p:spPr>
          <a:xfrm>
            <a:off x="0" y="-4763"/>
            <a:ext cx="12179300" cy="6862763"/>
          </a:xfrm>
          <a:solidFill>
            <a:schemeClr val="accent1"/>
          </a:solidFill>
        </p:spPr>
        <p:txBody>
          <a:bodyPr/>
          <a:lstStyle/>
          <a:p>
            <a:r>
              <a:rPr lang="en-US"/>
              <a:t>Click icon to add picture</a:t>
            </a:r>
            <a:endParaRPr lang="en-US" dirty="0"/>
          </a:p>
        </p:txBody>
      </p:sp>
      <p:sp>
        <p:nvSpPr>
          <p:cNvPr id="19" name="Title 1">
            <a:extLst>
              <a:ext uri="{FF2B5EF4-FFF2-40B4-BE49-F238E27FC236}">
                <a16:creationId xmlns:a16="http://schemas.microsoft.com/office/drawing/2014/main" id="{42AACF99-BFF2-EF4D-905B-698BF1366208}"/>
              </a:ext>
            </a:extLst>
          </p:cNvPr>
          <p:cNvSpPr>
            <a:spLocks noGrp="1"/>
          </p:cNvSpPr>
          <p:nvPr>
            <p:ph type="title"/>
          </p:nvPr>
        </p:nvSpPr>
        <p:spPr>
          <a:xfrm>
            <a:off x="5312215" y="2432458"/>
            <a:ext cx="6044503" cy="583800"/>
          </a:xfrm>
        </p:spPr>
        <p:txBody>
          <a:bodyPr lIns="91440" rIns="91440">
            <a:noAutofit/>
          </a:bodyPr>
          <a:lstStyle>
            <a:lvl1pPr>
              <a:defRPr sz="2400" b="1" i="0" spc="150" baseline="0">
                <a:solidFill>
                  <a:schemeClr val="bg1"/>
                </a:solidFill>
                <a:latin typeface="+mj-lt"/>
                <a:ea typeface="MingLiU" panose="02020509000000000000" pitchFamily="49" charset="-120"/>
              </a:defRPr>
            </a:lvl1pPr>
          </a:lstStyle>
          <a:p>
            <a:r>
              <a:rPr lang="en-US"/>
              <a:t>Click to edit Master title style</a:t>
            </a:r>
            <a:endParaRPr lang="en-US" dirty="0"/>
          </a:p>
        </p:txBody>
      </p:sp>
      <p:sp>
        <p:nvSpPr>
          <p:cNvPr id="6" name="Content Placeholder 5">
            <a:extLst>
              <a:ext uri="{FF2B5EF4-FFF2-40B4-BE49-F238E27FC236}">
                <a16:creationId xmlns:a16="http://schemas.microsoft.com/office/drawing/2014/main" id="{BA933BB6-76EF-4E91-AEF1-BE67D60ED86C}"/>
              </a:ext>
            </a:extLst>
          </p:cNvPr>
          <p:cNvSpPr>
            <a:spLocks noGrp="1"/>
          </p:cNvSpPr>
          <p:nvPr>
            <p:ph sz="quarter" idx="16"/>
          </p:nvPr>
        </p:nvSpPr>
        <p:spPr>
          <a:xfrm>
            <a:off x="5311775" y="3530600"/>
            <a:ext cx="6044943" cy="2825750"/>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1222012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C4EB4B-30F5-5541-B2A0-6BD04D0109C9}"/>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72D97956-7D4F-5346-B8DD-3653B600E65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D5AB29D-BA7D-E743-8CA0-6953FF72B2BC}"/>
              </a:ext>
            </a:extLst>
          </p:cNvPr>
          <p:cNvSpPr>
            <a:spLocks noGrp="1"/>
          </p:cNvSpPr>
          <p:nvPr>
            <p:ph type="sldNum" sz="quarter" idx="12"/>
          </p:nvPr>
        </p:nvSpPr>
        <p:spPr/>
        <p:txBody>
          <a:bodyPr/>
          <a:lstStyle/>
          <a:p>
            <a:fld id="{A693002F-D6EA-CF48-8F44-2316036B2B87}" type="slidenum">
              <a:rPr lang="en-US" smtClean="0"/>
              <a:t>‹#›</a:t>
            </a:fld>
            <a:endParaRPr lang="en-US" dirty="0"/>
          </a:p>
        </p:txBody>
      </p:sp>
      <p:pic>
        <p:nvPicPr>
          <p:cNvPr id="5" name="Picture 4">
            <a:extLst>
              <a:ext uri="{FF2B5EF4-FFF2-40B4-BE49-F238E27FC236}">
                <a16:creationId xmlns:a16="http://schemas.microsoft.com/office/drawing/2014/main" id="{05A03656-1F6D-D044-B015-1B4DAD3A56BE}"/>
              </a:ext>
            </a:extLst>
          </p:cNvPr>
          <p:cNvPicPr>
            <a:picLocks noChangeAspect="1"/>
          </p:cNvPicPr>
          <p:nvPr userDrawn="1"/>
        </p:nvPicPr>
        <p:blipFill rotWithShape="1">
          <a:blip r:embed="rId2" cstate="screen">
            <a:alphaModFix amt="10000"/>
            <a:extLst>
              <a:ext uri="{28A0092B-C50C-407E-A947-70E740481C1C}">
                <a14:useLocalDpi xmlns:a14="http://schemas.microsoft.com/office/drawing/2010/main"/>
              </a:ext>
            </a:extLst>
          </a:blip>
          <a:srcRect r="-2"/>
          <a:stretch/>
        </p:blipFill>
        <p:spPr>
          <a:xfrm>
            <a:off x="12700" y="-4352"/>
            <a:ext cx="12179300" cy="6862352"/>
          </a:xfrm>
          <a:prstGeom prst="rect">
            <a:avLst/>
          </a:prstGeom>
        </p:spPr>
      </p:pic>
    </p:spTree>
    <p:extLst>
      <p:ext uri="{BB962C8B-B14F-4D97-AF65-F5344CB8AC3E}">
        <p14:creationId xmlns:p14="http://schemas.microsoft.com/office/powerpoint/2010/main" val="411025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2" y="482600"/>
            <a:ext cx="10363200" cy="1219200"/>
          </a:xfrm>
        </p:spPr>
        <p:txBody>
          <a:bodyPr/>
          <a:lstStyle/>
          <a:p>
            <a:r>
              <a:rPr lang="en-US"/>
              <a:t>Click to edit Master title style</a:t>
            </a:r>
            <a:endParaRPr/>
          </a:p>
        </p:txBody>
      </p:sp>
      <p:sp>
        <p:nvSpPr>
          <p:cNvPr id="3" name="Content Placeholder 2"/>
          <p:cNvSpPr>
            <a:spLocks noGrp="1"/>
          </p:cNvSpPr>
          <p:nvPr>
            <p:ph idx="1"/>
          </p:nvPr>
        </p:nvSpPr>
        <p:spPr>
          <a:xfrm>
            <a:off x="914402" y="1803401"/>
            <a:ext cx="10363200" cy="4470400"/>
          </a:xfrm>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1681194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D48F80-1562-4C4E-887A-B3EB2024C0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E045F5A-B343-9140-888A-F4A0F3DAE3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2865FBC-5324-6640-AB2B-F303AA276FA5}"/>
              </a:ext>
            </a:extLst>
          </p:cNvPr>
          <p:cNvSpPr>
            <a:spLocks noGrp="1"/>
          </p:cNvSpPr>
          <p:nvPr>
            <p:ph type="dt" sz="half" idx="2"/>
          </p:nvPr>
        </p:nvSpPr>
        <p:spPr>
          <a:xfrm>
            <a:off x="838200" y="6492875"/>
            <a:ext cx="2743200" cy="228600"/>
          </a:xfrm>
          <a:prstGeom prst="rect">
            <a:avLst/>
          </a:prstGeom>
        </p:spPr>
        <p:txBody>
          <a:bodyPr vert="horz" lIns="91440" tIns="45720" rIns="91440" bIns="45720" rtlCol="0" anchor="ctr"/>
          <a:lstStyle>
            <a:lvl1pPr algn="l">
              <a:defRPr sz="800">
                <a:solidFill>
                  <a:schemeClr val="bg1"/>
                </a:solidFill>
              </a:defRPr>
            </a:lvl1pPr>
          </a:lstStyle>
          <a:p>
            <a:endParaRPr lang="en-US" dirty="0"/>
          </a:p>
        </p:txBody>
      </p:sp>
      <p:sp>
        <p:nvSpPr>
          <p:cNvPr id="5" name="Footer Placeholder 4">
            <a:extLst>
              <a:ext uri="{FF2B5EF4-FFF2-40B4-BE49-F238E27FC236}">
                <a16:creationId xmlns:a16="http://schemas.microsoft.com/office/drawing/2014/main" id="{567050E5-FDBF-7C4A-8BB3-B44C2CEBA89A}"/>
              </a:ext>
            </a:extLst>
          </p:cNvPr>
          <p:cNvSpPr>
            <a:spLocks noGrp="1"/>
          </p:cNvSpPr>
          <p:nvPr>
            <p:ph type="ftr" sz="quarter" idx="3"/>
          </p:nvPr>
        </p:nvSpPr>
        <p:spPr>
          <a:xfrm>
            <a:off x="4038600" y="6492875"/>
            <a:ext cx="4114800" cy="228600"/>
          </a:xfrm>
          <a:prstGeom prst="rect">
            <a:avLst/>
          </a:prstGeom>
        </p:spPr>
        <p:txBody>
          <a:bodyPr vert="horz" lIns="91440" tIns="45720" rIns="91440" bIns="45720" rtlCol="0" anchor="ctr"/>
          <a:lstStyle>
            <a:lvl1pPr algn="ctr">
              <a:defRPr sz="8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7DC1BFAD-CCAB-D24E-B7A6-4B9D514D05A3}"/>
              </a:ext>
            </a:extLst>
          </p:cNvPr>
          <p:cNvSpPr>
            <a:spLocks noGrp="1"/>
          </p:cNvSpPr>
          <p:nvPr>
            <p:ph type="sldNum" sz="quarter" idx="4"/>
          </p:nvPr>
        </p:nvSpPr>
        <p:spPr>
          <a:xfrm>
            <a:off x="8610600" y="6492875"/>
            <a:ext cx="2743200" cy="228600"/>
          </a:xfrm>
          <a:prstGeom prst="rect">
            <a:avLst/>
          </a:prstGeom>
        </p:spPr>
        <p:txBody>
          <a:bodyPr vert="horz" lIns="91440" tIns="45720" rIns="91440" bIns="45720" rtlCol="0" anchor="ctr"/>
          <a:lstStyle>
            <a:lvl1pPr algn="r">
              <a:defRPr sz="800">
                <a:solidFill>
                  <a:schemeClr val="bg1"/>
                </a:solidFill>
              </a:defRPr>
            </a:lvl1pPr>
          </a:lstStyle>
          <a:p>
            <a:fld id="{5831BA38-18F3-0A4D-A45F-13B53FF2DACC}" type="slidenum">
              <a:rPr lang="en-US" smtClean="0"/>
              <a:pPr/>
              <a:t>‹#›</a:t>
            </a:fld>
            <a:endParaRPr lang="en-US" dirty="0"/>
          </a:p>
        </p:txBody>
      </p:sp>
    </p:spTree>
    <p:extLst>
      <p:ext uri="{BB962C8B-B14F-4D97-AF65-F5344CB8AC3E}">
        <p14:creationId xmlns:p14="http://schemas.microsoft.com/office/powerpoint/2010/main" val="226516204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11" r:id="rId3"/>
    <p:sldLayoutId id="2147483710" r:id="rId4"/>
    <p:sldLayoutId id="2147483714" r:id="rId5"/>
    <p:sldLayoutId id="2147483715" r:id="rId6"/>
    <p:sldLayoutId id="2147483716" r:id="rId7"/>
  </p:sldLayoutIdLst>
  <p:hf hdr="0" ftr="0" dt="0"/>
  <p:txStyles>
    <p:titleStyle>
      <a:lvl1pPr algn="l" defTabSz="914400" rtl="0" eaLnBrk="1" latinLnBrk="0" hangingPunct="1">
        <a:lnSpc>
          <a:spcPct val="90000"/>
        </a:lnSpc>
        <a:spcBef>
          <a:spcPct val="0"/>
        </a:spcBef>
        <a:buNone/>
        <a:defRPr sz="2400" b="1" kern="1200" spc="150" baseline="0">
          <a:solidFill>
            <a:schemeClr val="bg1"/>
          </a:solidFill>
          <a:latin typeface="+mj-lt"/>
          <a:ea typeface="MingLiU" panose="02020509000000000000" pitchFamily="49" charset="-120"/>
          <a:cs typeface="+mj-cs"/>
        </a:defRPr>
      </a:lvl1pPr>
    </p:titleStyle>
    <p:bodyStyle>
      <a:lvl1pPr marL="228600" indent="-228600" algn="l" defTabSz="914400" rtl="0" eaLnBrk="1" latinLnBrk="0" hangingPunct="1">
        <a:lnSpc>
          <a:spcPct val="150000"/>
        </a:lnSpc>
        <a:spcBef>
          <a:spcPts val="1500"/>
        </a:spcBef>
        <a:buClr>
          <a:schemeClr val="accent1"/>
        </a:buClr>
        <a:buFont typeface="Arial" panose="020B0604020202020204" pitchFamily="34" charset="0"/>
        <a:buChar char="•"/>
        <a:defRPr sz="1500" kern="1200" spc="150" baseline="0">
          <a:solidFill>
            <a:schemeClr val="bg1"/>
          </a:solidFill>
          <a:latin typeface="+mn-lt"/>
          <a:ea typeface="+mn-ea"/>
          <a:cs typeface="+mn-cs"/>
        </a:defRPr>
      </a:lvl1pPr>
      <a:lvl2pPr marL="685800" indent="-228600" algn="l" defTabSz="914400" rtl="0" eaLnBrk="1" latinLnBrk="0" hangingPunct="1">
        <a:lnSpc>
          <a:spcPct val="150000"/>
        </a:lnSpc>
        <a:spcBef>
          <a:spcPts val="1500"/>
        </a:spcBef>
        <a:buClr>
          <a:schemeClr val="accent1"/>
        </a:buClr>
        <a:buFont typeface="Arial" panose="020B0604020202020204" pitchFamily="34" charset="0"/>
        <a:buChar char="•"/>
        <a:defRPr sz="1500" kern="1200" spc="150" baseline="0">
          <a:solidFill>
            <a:schemeClr val="bg1"/>
          </a:solidFill>
          <a:latin typeface="+mn-lt"/>
          <a:ea typeface="+mn-ea"/>
          <a:cs typeface="+mn-cs"/>
        </a:defRPr>
      </a:lvl2pPr>
      <a:lvl3pPr marL="1143000" indent="-228600" algn="l" defTabSz="914400" rtl="0" eaLnBrk="1" latinLnBrk="0" hangingPunct="1">
        <a:lnSpc>
          <a:spcPct val="150000"/>
        </a:lnSpc>
        <a:spcBef>
          <a:spcPts val="1500"/>
        </a:spcBef>
        <a:buClr>
          <a:schemeClr val="accent1"/>
        </a:buClr>
        <a:buFont typeface="Arial" panose="020B0604020202020204" pitchFamily="34" charset="0"/>
        <a:buChar char="•"/>
        <a:defRPr sz="1500" kern="1200" spc="150" baseline="0">
          <a:solidFill>
            <a:schemeClr val="bg1"/>
          </a:solidFill>
          <a:latin typeface="+mn-lt"/>
          <a:ea typeface="+mn-ea"/>
          <a:cs typeface="+mn-cs"/>
        </a:defRPr>
      </a:lvl3pPr>
      <a:lvl4pPr marL="1600200" indent="-228600" algn="l" defTabSz="914400" rtl="0" eaLnBrk="1" latinLnBrk="0" hangingPunct="1">
        <a:lnSpc>
          <a:spcPct val="150000"/>
        </a:lnSpc>
        <a:spcBef>
          <a:spcPts val="1500"/>
        </a:spcBef>
        <a:buClr>
          <a:schemeClr val="accent1"/>
        </a:buClr>
        <a:buFont typeface="Arial" panose="020B0604020202020204" pitchFamily="34" charset="0"/>
        <a:buChar char="•"/>
        <a:defRPr sz="1500" kern="1200" spc="150" baseline="0">
          <a:solidFill>
            <a:schemeClr val="bg1"/>
          </a:solidFill>
          <a:latin typeface="+mn-lt"/>
          <a:ea typeface="+mn-ea"/>
          <a:cs typeface="+mn-cs"/>
        </a:defRPr>
      </a:lvl4pPr>
      <a:lvl5pPr marL="2057400" indent="-228600" algn="l" defTabSz="914400" rtl="0" eaLnBrk="1" latinLnBrk="0" hangingPunct="1">
        <a:lnSpc>
          <a:spcPct val="150000"/>
        </a:lnSpc>
        <a:spcBef>
          <a:spcPts val="1500"/>
        </a:spcBef>
        <a:buClr>
          <a:schemeClr val="accent1"/>
        </a:buClr>
        <a:buFont typeface="Arial" panose="020B0604020202020204" pitchFamily="34" charset="0"/>
        <a:buChar char="•"/>
        <a:defRPr sz="1500" kern="1200" spc="15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tiff"/><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amzn.to/3RgCmwE" TargetMode="External"/><Relationship Id="rId3" Type="http://schemas.openxmlformats.org/officeDocument/2006/relationships/hyperlink" Target="http://copperscrollincident.info/" TargetMode="External"/><Relationship Id="rId7" Type="http://schemas.openxmlformats.org/officeDocument/2006/relationships/image" Target="../media/image5.jpg"/><Relationship Id="rId2" Type="http://schemas.openxmlformats.org/officeDocument/2006/relationships/hyperlink" Target="http://aliveontheedge.com/" TargetMode="External"/><Relationship Id="rId1" Type="http://schemas.openxmlformats.org/officeDocument/2006/relationships/slideLayout" Target="../slideLayouts/slideLayout2.xml"/><Relationship Id="rId6" Type="http://schemas.openxmlformats.org/officeDocument/2006/relationships/hyperlink" Target="https://amzn.to/3UHD0Xi" TargetMode="External"/><Relationship Id="rId11" Type="http://schemas.openxmlformats.org/officeDocument/2006/relationships/image" Target="../media/image7.jpg"/><Relationship Id="rId5" Type="http://schemas.openxmlformats.org/officeDocument/2006/relationships/hyperlink" Target="https://t.me/aliveontheedge" TargetMode="External"/><Relationship Id="rId10" Type="http://schemas.openxmlformats.org/officeDocument/2006/relationships/hyperlink" Target="https://amzn.to/3SyIwt7" TargetMode="External"/><Relationship Id="rId4" Type="http://schemas.openxmlformats.org/officeDocument/2006/relationships/hyperlink" Target="mailto:tom@aliveontheedge.com" TargetMode="External"/><Relationship Id="rId9" Type="http://schemas.openxmlformats.org/officeDocument/2006/relationships/image" Target="../media/image6.jpg"/></Relationships>
</file>

<file path=ppt/slides/_rels/slide31.xml.rels><?xml version="1.0" encoding="UTF-8" standalone="yes"?>
<Relationships xmlns="http://schemas.openxmlformats.org/package/2006/relationships"><Relationship Id="rId8" Type="http://schemas.openxmlformats.org/officeDocument/2006/relationships/hyperlink" Target="http://ancient-evil.org/" TargetMode="External"/><Relationship Id="rId13" Type="http://schemas.openxmlformats.org/officeDocument/2006/relationships/hyperlink" Target="mailto:tom.mack@whitestonefoundation.org" TargetMode="External"/><Relationship Id="rId18" Type="http://schemas.openxmlformats.org/officeDocument/2006/relationships/hyperlink" Target="https://amzn.to/3f8GNbv" TargetMode="External"/><Relationship Id="rId3" Type="http://schemas.openxmlformats.org/officeDocument/2006/relationships/hyperlink" Target="http://biblecodes.co/" TargetMode="External"/><Relationship Id="rId7" Type="http://schemas.openxmlformats.org/officeDocument/2006/relationships/hyperlink" Target="http://cyberlovesillusions.com/" TargetMode="External"/><Relationship Id="rId12" Type="http://schemas.openxmlformats.org/officeDocument/2006/relationships/hyperlink" Target="http://thetimequest.com/" TargetMode="External"/><Relationship Id="rId17" Type="http://schemas.openxmlformats.org/officeDocument/2006/relationships/image" Target="../media/image9.png"/><Relationship Id="rId2" Type="http://schemas.openxmlformats.org/officeDocument/2006/relationships/hyperlink" Target="http://whitestonefoundation.org/" TargetMode="External"/><Relationship Id="rId16" Type="http://schemas.openxmlformats.org/officeDocument/2006/relationships/hyperlink" Target="https://amzn.to/3kK5f45" TargetMode="External"/><Relationship Id="rId1" Type="http://schemas.openxmlformats.org/officeDocument/2006/relationships/slideLayout" Target="../slideLayouts/slideLayout7.xml"/><Relationship Id="rId6" Type="http://schemas.openxmlformats.org/officeDocument/2006/relationships/hyperlink" Target="http://jonvanhelsing.com/" TargetMode="External"/><Relationship Id="rId11" Type="http://schemas.openxmlformats.org/officeDocument/2006/relationships/hyperlink" Target="http://heavenermysteries.info/" TargetMode="External"/><Relationship Id="rId5" Type="http://schemas.openxmlformats.org/officeDocument/2006/relationships/hyperlink" Target="http://antichristwatch.org/" TargetMode="External"/><Relationship Id="rId15" Type="http://schemas.openxmlformats.org/officeDocument/2006/relationships/image" Target="../media/image8.jpg"/><Relationship Id="rId10" Type="http://schemas.openxmlformats.org/officeDocument/2006/relationships/hyperlink" Target="http://whitecottagepublishing.com/" TargetMode="External"/><Relationship Id="rId19" Type="http://schemas.openxmlformats.org/officeDocument/2006/relationships/image" Target="../media/image10.jpg"/><Relationship Id="rId4" Type="http://schemas.openxmlformats.org/officeDocument/2006/relationships/hyperlink" Target="http://biblemusic.live/" TargetMode="External"/><Relationship Id="rId9" Type="http://schemas.openxmlformats.org/officeDocument/2006/relationships/hyperlink" Target="http://warfareprayers-book.com/" TargetMode="External"/><Relationship Id="rId14" Type="http://schemas.openxmlformats.org/officeDocument/2006/relationships/hyperlink" Target="https://amzn.to/36ZGbB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8FB64E80-675E-6A4A-AF41-D8DE47B3CFE5}"/>
              </a:ext>
              <a:ext uri="{C183D7F6-B498-43B3-948B-1728B52AA6E4}">
                <adec:decorative xmlns:adec="http://schemas.microsoft.com/office/drawing/2017/decorative" val="1"/>
              </a:ext>
            </a:extLst>
          </p:cNvPr>
          <p:cNvPicPr>
            <a:picLocks noGrp="1" noChangeAspect="1"/>
          </p:cNvPicPr>
          <p:nvPr>
            <p:ph type="pic" sz="quarter" idx="14"/>
          </p:nvPr>
        </p:nvPicPr>
        <p:blipFill>
          <a:blip r:embed="rId3" cstate="screen">
            <a:alphaModFix amt="62000"/>
            <a:extLst>
              <a:ext uri="{BEBA8EAE-BF5A-486C-A8C5-ECC9F3942E4B}">
                <a14:imgProps xmlns:a14="http://schemas.microsoft.com/office/drawing/2010/main">
                  <a14:imgLayer r:embed="rId4">
                    <a14:imgEffect>
                      <a14:brightnessContrast bright="-60000"/>
                    </a14:imgEffect>
                  </a14:imgLayer>
                </a14:imgProps>
              </a:ext>
              <a:ext uri="{28A0092B-C50C-407E-A947-70E740481C1C}">
                <a14:useLocalDpi xmlns:a14="http://schemas.microsoft.com/office/drawing/2010/main"/>
              </a:ext>
            </a:extLst>
          </a:blip>
          <a:srcRect/>
          <a:stretch>
            <a:fillRect/>
          </a:stretch>
        </p:blipFill>
        <p:spPr>
          <a:xfrm>
            <a:off x="-9249" y="-4352"/>
            <a:ext cx="12201250" cy="6862352"/>
          </a:xfrm>
        </p:spPr>
      </p:pic>
      <p:pic>
        <p:nvPicPr>
          <p:cNvPr id="13" name="Picture Placeholder 8">
            <a:extLst>
              <a:ext uri="{FF2B5EF4-FFF2-40B4-BE49-F238E27FC236}">
                <a16:creationId xmlns:a16="http://schemas.microsoft.com/office/drawing/2014/main" id="{4D6F1B91-622D-D14D-A2EE-5B2A56BAC075}"/>
              </a:ext>
              <a:ext uri="{C183D7F6-B498-43B3-948B-1728B52AA6E4}">
                <adec:decorative xmlns:adec="http://schemas.microsoft.com/office/drawing/2017/decorative" val="1"/>
              </a:ext>
            </a:extLst>
          </p:cNvPr>
          <p:cNvPicPr>
            <a:picLocks noChangeAspect="1"/>
          </p:cNvPicPr>
          <p:nvPr/>
        </p:nvPicPr>
        <p:blipFill rotWithShape="1">
          <a:blip r:embed="rId5" cstate="screen">
            <a:alphaModFix amt="10000"/>
            <a:extLst>
              <a:ext uri="{28A0092B-C50C-407E-A947-70E740481C1C}">
                <a14:useLocalDpi xmlns:a14="http://schemas.microsoft.com/office/drawing/2010/main"/>
              </a:ext>
            </a:extLst>
          </a:blip>
          <a:srcRect/>
          <a:stretch/>
        </p:blipFill>
        <p:spPr>
          <a:xfrm>
            <a:off x="3090" y="8153"/>
            <a:ext cx="12201250" cy="6862352"/>
          </a:xfrm>
          <a:custGeom>
            <a:avLst/>
            <a:gdLst>
              <a:gd name="connsiteX0" fmla="*/ 0 w 12201250"/>
              <a:gd name="connsiteY0" fmla="*/ 0 h 6862352"/>
              <a:gd name="connsiteX1" fmla="*/ 11376796 w 12201250"/>
              <a:gd name="connsiteY1" fmla="*/ 0 h 6862352"/>
              <a:gd name="connsiteX2" fmla="*/ 12201249 w 12201250"/>
              <a:gd name="connsiteY2" fmla="*/ 824452 h 6862352"/>
              <a:gd name="connsiteX3" fmla="*/ 12201249 w 12201250"/>
              <a:gd name="connsiteY3" fmla="*/ 0 h 6862352"/>
              <a:gd name="connsiteX4" fmla="*/ 12201250 w 12201250"/>
              <a:gd name="connsiteY4" fmla="*/ 0 h 6862352"/>
              <a:gd name="connsiteX5" fmla="*/ 12201250 w 12201250"/>
              <a:gd name="connsiteY5" fmla="*/ 6862352 h 6862352"/>
              <a:gd name="connsiteX6" fmla="*/ 839512 w 12201250"/>
              <a:gd name="connsiteY6" fmla="*/ 6862352 h 6862352"/>
              <a:gd name="connsiteX7" fmla="*/ 9249 w 12201250"/>
              <a:gd name="connsiteY7" fmla="*/ 6032090 h 6862352"/>
              <a:gd name="connsiteX8" fmla="*/ 9249 w 12201250"/>
              <a:gd name="connsiteY8" fmla="*/ 6862352 h 6862352"/>
              <a:gd name="connsiteX9" fmla="*/ 0 w 12201250"/>
              <a:gd name="connsiteY9" fmla="*/ 6862352 h 686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01250" h="6862352">
                <a:moveTo>
                  <a:pt x="0" y="0"/>
                </a:moveTo>
                <a:lnTo>
                  <a:pt x="11376796" y="0"/>
                </a:lnTo>
                <a:lnTo>
                  <a:pt x="12201249" y="824452"/>
                </a:lnTo>
                <a:lnTo>
                  <a:pt x="12201249" y="0"/>
                </a:lnTo>
                <a:lnTo>
                  <a:pt x="12201250" y="0"/>
                </a:lnTo>
                <a:lnTo>
                  <a:pt x="12201250" y="6862352"/>
                </a:lnTo>
                <a:lnTo>
                  <a:pt x="839512" y="6862352"/>
                </a:lnTo>
                <a:lnTo>
                  <a:pt x="9249" y="6032090"/>
                </a:lnTo>
                <a:lnTo>
                  <a:pt x="9249" y="6862352"/>
                </a:lnTo>
                <a:lnTo>
                  <a:pt x="0" y="6862352"/>
                </a:lnTo>
                <a:close/>
              </a:path>
            </a:pathLst>
          </a:custGeom>
          <a:noFill/>
        </p:spPr>
      </p:pic>
      <p:sp>
        <p:nvSpPr>
          <p:cNvPr id="23" name="Text Placeholder 22">
            <a:extLst>
              <a:ext uri="{FF2B5EF4-FFF2-40B4-BE49-F238E27FC236}">
                <a16:creationId xmlns:a16="http://schemas.microsoft.com/office/drawing/2014/main" id="{2B499F37-632F-694F-948A-C7A79D753D0C}"/>
              </a:ext>
            </a:extLst>
          </p:cNvPr>
          <p:cNvSpPr>
            <a:spLocks noGrp="1"/>
          </p:cNvSpPr>
          <p:nvPr>
            <p:ph type="body" idx="13"/>
          </p:nvPr>
        </p:nvSpPr>
        <p:spPr/>
        <p:txBody>
          <a:bodyPr/>
          <a:lstStyle/>
          <a:p>
            <a:r>
              <a:rPr lang="en-US" altLang="ja-JP" dirty="0"/>
              <a:t>Part II</a:t>
            </a:r>
            <a:endParaRPr lang="ja-JP" altLang="en-US" dirty="0"/>
          </a:p>
        </p:txBody>
      </p:sp>
      <p:sp>
        <p:nvSpPr>
          <p:cNvPr id="22" name="Title 21">
            <a:extLst>
              <a:ext uri="{FF2B5EF4-FFF2-40B4-BE49-F238E27FC236}">
                <a16:creationId xmlns:a16="http://schemas.microsoft.com/office/drawing/2014/main" id="{DE2D9A8A-5247-6D44-AA02-758207AE1A11}"/>
              </a:ext>
            </a:extLst>
          </p:cNvPr>
          <p:cNvSpPr>
            <a:spLocks noGrp="1"/>
          </p:cNvSpPr>
          <p:nvPr>
            <p:ph type="title"/>
          </p:nvPr>
        </p:nvSpPr>
        <p:spPr>
          <a:xfrm>
            <a:off x="838200" y="297951"/>
            <a:ext cx="7709488" cy="4003153"/>
          </a:xfrm>
        </p:spPr>
        <p:txBody>
          <a:bodyPr/>
          <a:lstStyle/>
          <a:p>
            <a:r>
              <a:rPr lang="en-US" sz="10000" dirty="0"/>
              <a:t>The </a:t>
            </a:r>
            <a:br>
              <a:rPr lang="en-US" sz="10000" dirty="0"/>
            </a:br>
            <a:r>
              <a:rPr lang="en-US" sz="10000" dirty="0"/>
              <a:t>Greater Exodus</a:t>
            </a:r>
          </a:p>
        </p:txBody>
      </p:sp>
      <p:cxnSp>
        <p:nvCxnSpPr>
          <p:cNvPr id="24" name="Straight Connector 23">
            <a:extLst>
              <a:ext uri="{FF2B5EF4-FFF2-40B4-BE49-F238E27FC236}">
                <a16:creationId xmlns:a16="http://schemas.microsoft.com/office/drawing/2014/main" id="{B9B1A04B-6BC3-D643-85AB-06635BAA9D6C}"/>
              </a:ext>
              <a:ext uri="{C183D7F6-B498-43B3-948B-1728B52AA6E4}">
                <adec:decorative xmlns:adec="http://schemas.microsoft.com/office/drawing/2017/decorative" val="1"/>
              </a:ext>
            </a:extLst>
          </p:cNvPr>
          <p:cNvCxnSpPr>
            <a:cxnSpLocks/>
          </p:cNvCxnSpPr>
          <p:nvPr/>
        </p:nvCxnSpPr>
        <p:spPr>
          <a:xfrm>
            <a:off x="-9250" y="5401053"/>
            <a:ext cx="1395599" cy="144141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3A6FEDB-5D57-B342-8D7B-927F5879847D}"/>
              </a:ext>
              <a:ext uri="{C183D7F6-B498-43B3-948B-1728B52AA6E4}">
                <adec:decorative xmlns:adec="http://schemas.microsoft.com/office/drawing/2017/decorative" val="1"/>
              </a:ext>
            </a:extLst>
          </p:cNvPr>
          <p:cNvCxnSpPr>
            <a:cxnSpLocks/>
          </p:cNvCxnSpPr>
          <p:nvPr/>
        </p:nvCxnSpPr>
        <p:spPr>
          <a:xfrm>
            <a:off x="10808741" y="-26353"/>
            <a:ext cx="1395599" cy="144141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Oval 22">
            <a:extLst>
              <a:ext uri="{FF2B5EF4-FFF2-40B4-BE49-F238E27FC236}">
                <a16:creationId xmlns:a16="http://schemas.microsoft.com/office/drawing/2014/main" id="{07285DAF-4CC1-E142-B7FA-4D3950873771}"/>
              </a:ext>
              <a:ext uri="{C183D7F6-B498-43B3-948B-1728B52AA6E4}">
                <adec:decorative xmlns:adec="http://schemas.microsoft.com/office/drawing/2017/decorative" val="1"/>
              </a:ext>
            </a:extLst>
          </p:cNvPr>
          <p:cNvSpPr/>
          <p:nvPr/>
        </p:nvSpPr>
        <p:spPr>
          <a:xfrm rot="16200000" flipH="1">
            <a:off x="1668897" y="3522719"/>
            <a:ext cx="208460" cy="1869849"/>
          </a:xfrm>
          <a:prstGeom prst="rect">
            <a:avLst/>
          </a:prstGeom>
          <a:gradFill>
            <a:gsLst>
              <a:gs pos="0">
                <a:schemeClr val="accent1"/>
              </a:gs>
              <a:gs pos="99000">
                <a:schemeClr val="accent1">
                  <a:alpha val="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78701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0263" y="1266516"/>
            <a:ext cx="11139130" cy="5298671"/>
          </a:xfrm>
        </p:spPr>
        <p:txBody>
          <a:bodyPr>
            <a:normAutofit fontScale="40000" lnSpcReduction="20000"/>
          </a:bodyPr>
          <a:lstStyle/>
          <a:p>
            <a:r>
              <a:rPr lang="en-US" altLang="ja-JP" sz="7400" dirty="0"/>
              <a:t>Moses’ Warnings Take on a Health Perspective:</a:t>
            </a:r>
          </a:p>
          <a:p>
            <a:pPr lvl="1"/>
            <a:r>
              <a:rPr lang="en-US" altLang="ja-JP" sz="5500" dirty="0"/>
              <a:t>If thou wilt not observe to do all the words of this law that are written in this book, that thou mayest fear this glorious and fearful name, YHWH THY Elohim; </a:t>
            </a:r>
          </a:p>
          <a:p>
            <a:pPr lvl="1"/>
            <a:r>
              <a:rPr lang="en-US" altLang="ja-JP" sz="5500" dirty="0"/>
              <a:t>Then YHWH will make thy plagues wonderful, and the plagues of thy seed, even great plagues, and of long continuance, and sore sicknesses, and of long continuance. </a:t>
            </a:r>
          </a:p>
          <a:p>
            <a:pPr lvl="1"/>
            <a:r>
              <a:rPr lang="en-US" altLang="ja-JP" sz="5500" dirty="0"/>
              <a:t>Moreover he will bring upon thee all the diseases of Egypt, which thou </a:t>
            </a:r>
            <a:r>
              <a:rPr lang="en-US" altLang="ja-JP" sz="5500" dirty="0" err="1"/>
              <a:t>wast</a:t>
            </a:r>
            <a:r>
              <a:rPr lang="en-US" altLang="ja-JP" sz="5500" dirty="0"/>
              <a:t> afraid of; and they shall cleave unto thee. (Deuteronomy 28:58-60)</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The Foundations of the Greater Exodus</a:t>
            </a:r>
          </a:p>
        </p:txBody>
      </p:sp>
    </p:spTree>
    <p:extLst>
      <p:ext uri="{BB962C8B-B14F-4D97-AF65-F5344CB8AC3E}">
        <p14:creationId xmlns:p14="http://schemas.microsoft.com/office/powerpoint/2010/main" val="3082765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308225" y="1266516"/>
            <a:ext cx="11661168" cy="5298671"/>
          </a:xfrm>
        </p:spPr>
        <p:txBody>
          <a:bodyPr>
            <a:normAutofit fontScale="40000" lnSpcReduction="20000"/>
          </a:bodyPr>
          <a:lstStyle/>
          <a:p>
            <a:r>
              <a:rPr lang="en-US" altLang="ja-JP" sz="7400" dirty="0"/>
              <a:t>Moses’ Warnings Take on a Health Perspective:</a:t>
            </a:r>
            <a:endParaRPr lang="en-US" altLang="ja-JP" sz="5500" dirty="0"/>
          </a:p>
          <a:p>
            <a:pPr lvl="1"/>
            <a:r>
              <a:rPr lang="en-US" altLang="ja-JP" sz="5500" dirty="0"/>
              <a:t>Also every sickness, and every plague, </a:t>
            </a:r>
            <a:r>
              <a:rPr lang="en-US" altLang="ja-JP" sz="5500" u="sng" dirty="0"/>
              <a:t>which is not written in the book of this law</a:t>
            </a:r>
            <a:r>
              <a:rPr lang="en-US" altLang="ja-JP" sz="5500" dirty="0"/>
              <a:t>, them will YHWH bring upon thee, until thou be destroyed. (Deuteronomy 28:60-61)</a:t>
            </a:r>
          </a:p>
          <a:p>
            <a:pPr lvl="2"/>
            <a:r>
              <a:rPr lang="en-US" altLang="ja-JP" sz="5000" dirty="0"/>
              <a:t>Could this be because they were bioweapons created in a lab?</a:t>
            </a:r>
          </a:p>
          <a:p>
            <a:pPr lvl="2"/>
            <a:r>
              <a:rPr lang="en-US" altLang="ja-JP" sz="5000" dirty="0"/>
              <a:t>Was the Spanish Flu created in German labs at the end of World War I?</a:t>
            </a:r>
          </a:p>
          <a:p>
            <a:pPr lvl="2"/>
            <a:r>
              <a:rPr lang="en-US" altLang="ja-JP" sz="5000" dirty="0"/>
              <a:t>How about Polio? Then there is AIDS, which several doctors at Ft. Dietrich, Maryland claimed was created by modifying a bovine virus?</a:t>
            </a:r>
          </a:p>
          <a:p>
            <a:pPr lvl="2"/>
            <a:r>
              <a:rPr lang="en-US" altLang="ja-JP" sz="5000" dirty="0"/>
              <a:t>Then, there is COVID-19! </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The Foundations of the Greater Exodus</a:t>
            </a:r>
          </a:p>
        </p:txBody>
      </p:sp>
    </p:spTree>
    <p:extLst>
      <p:ext uri="{BB962C8B-B14F-4D97-AF65-F5344CB8AC3E}">
        <p14:creationId xmlns:p14="http://schemas.microsoft.com/office/powerpoint/2010/main" val="341605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0263" y="1266516"/>
            <a:ext cx="11139130" cy="5298671"/>
          </a:xfrm>
        </p:spPr>
        <p:txBody>
          <a:bodyPr>
            <a:normAutofit fontScale="62500" lnSpcReduction="20000"/>
          </a:bodyPr>
          <a:lstStyle/>
          <a:p>
            <a:r>
              <a:rPr lang="en-US" altLang="ja-JP" sz="3800" dirty="0"/>
              <a:t>After the Diseases have Done Their Work, Judgment will Get More Extensive!</a:t>
            </a:r>
          </a:p>
          <a:p>
            <a:pPr lvl="1"/>
            <a:r>
              <a:rPr lang="en-US" altLang="ja-JP" sz="2900" dirty="0"/>
              <a:t>And ye shall be left few in number, whereas ye were as the stars of heaven for multitude; because thou </a:t>
            </a:r>
            <a:r>
              <a:rPr lang="en-US" altLang="ja-JP" sz="2900" dirty="0" err="1"/>
              <a:t>wouldest</a:t>
            </a:r>
            <a:r>
              <a:rPr lang="en-US" altLang="ja-JP" sz="2900" dirty="0"/>
              <a:t> not obey the voice of YHWH thy Elohim. </a:t>
            </a:r>
          </a:p>
          <a:p>
            <a:pPr lvl="1"/>
            <a:r>
              <a:rPr lang="en-US" altLang="ja-JP" sz="2900" dirty="0"/>
              <a:t>And it shall come to pass, that as YHWH rejoiced over you to do you good, and to multiply you; so YHWH will rejoice over you to destroy you, and to bring you to </a:t>
            </a:r>
            <a:r>
              <a:rPr lang="en-US" altLang="ja-JP" sz="2900" dirty="0" err="1"/>
              <a:t>nought</a:t>
            </a:r>
            <a:r>
              <a:rPr lang="en-US" altLang="ja-JP" sz="2900" dirty="0"/>
              <a:t>; and ye shall be plucked from off the land whither thou </a:t>
            </a:r>
            <a:r>
              <a:rPr lang="en-US" altLang="ja-JP" sz="2900" dirty="0" err="1"/>
              <a:t>goest</a:t>
            </a:r>
            <a:r>
              <a:rPr lang="en-US" altLang="ja-JP" sz="2900" dirty="0"/>
              <a:t> to possess it. </a:t>
            </a:r>
          </a:p>
          <a:p>
            <a:pPr lvl="1"/>
            <a:r>
              <a:rPr lang="en-US" altLang="ja-JP" sz="2900" spc="100" dirty="0"/>
              <a:t>And YHWH shall scatter thee among all people, </a:t>
            </a:r>
            <a:r>
              <a:rPr lang="en-US" altLang="ja-JP" sz="2900" u="sng" spc="100" dirty="0"/>
              <a:t>from the one end of the earth even unto the other</a:t>
            </a:r>
            <a:r>
              <a:rPr lang="en-US" altLang="ja-JP" sz="2900" spc="100" dirty="0"/>
              <a:t>; and there thou shalt serve other </a:t>
            </a:r>
            <a:r>
              <a:rPr lang="en-US" altLang="ja-JP" sz="2900" i="1" spc="100" dirty="0"/>
              <a:t>elohim</a:t>
            </a:r>
            <a:r>
              <a:rPr lang="en-US" altLang="ja-JP" sz="2900" spc="100" dirty="0"/>
              <a:t>, which neither thou nor thy fathers have known, even wood and stone. (Deuteronomy 28:62-64)</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The Foundations of the Greater Exodus</a:t>
            </a:r>
          </a:p>
        </p:txBody>
      </p:sp>
    </p:spTree>
    <p:extLst>
      <p:ext uri="{BB962C8B-B14F-4D97-AF65-F5344CB8AC3E}">
        <p14:creationId xmlns:p14="http://schemas.microsoft.com/office/powerpoint/2010/main" val="2937638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246580" y="1266516"/>
            <a:ext cx="11722813" cy="5298671"/>
          </a:xfrm>
        </p:spPr>
        <p:txBody>
          <a:bodyPr>
            <a:normAutofit/>
          </a:bodyPr>
          <a:lstStyle/>
          <a:p>
            <a:r>
              <a:rPr lang="en-US" altLang="ja-JP" sz="2800" dirty="0"/>
              <a:t>The Israelites will be Forced to Live in Fear for their Lives:</a:t>
            </a:r>
          </a:p>
          <a:p>
            <a:pPr lvl="1"/>
            <a:r>
              <a:rPr lang="en-US" altLang="ja-JP" sz="2400" spc="120" dirty="0"/>
              <a:t>And among these nations shalt thou find no ease, neither shall the sole of thy foot have rest: but YHWH shall give thee there a trembling heart, and failing of eyes, and sorrow of mind: </a:t>
            </a:r>
          </a:p>
          <a:p>
            <a:pPr lvl="1"/>
            <a:r>
              <a:rPr lang="en-US" altLang="ja-JP" sz="2400" spc="120" dirty="0"/>
              <a:t>And thy life shall hang in doubt before thee; and thou shalt fear day and night, and shalt have none assurance of thy life...  (Deuteronomy 28:65-66)</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The Foundations of the Greater Exodus</a:t>
            </a:r>
          </a:p>
        </p:txBody>
      </p:sp>
    </p:spTree>
    <p:extLst>
      <p:ext uri="{BB962C8B-B14F-4D97-AF65-F5344CB8AC3E}">
        <p14:creationId xmlns:p14="http://schemas.microsoft.com/office/powerpoint/2010/main" val="2518862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246580" y="1266516"/>
            <a:ext cx="11722813" cy="5298671"/>
          </a:xfrm>
        </p:spPr>
        <p:txBody>
          <a:bodyPr>
            <a:normAutofit/>
          </a:bodyPr>
          <a:lstStyle/>
          <a:p>
            <a:r>
              <a:rPr lang="en-US" altLang="ja-JP" sz="2400" dirty="0"/>
              <a:t>The Israelites will be Forced to Live in Fear for their Lives:</a:t>
            </a:r>
          </a:p>
          <a:p>
            <a:pPr lvl="1"/>
            <a:r>
              <a:rPr lang="en-US" altLang="ja-JP" sz="2000" spc="110" dirty="0"/>
              <a:t>In the morning thou shalt say, Would Elohim it were even! and at even thou shalt say, Would Elohim it were morning! for the fear of thine heart wherewith thou shalt fear, and for the sight of thine eyes which thou shalt see. </a:t>
            </a:r>
          </a:p>
          <a:p>
            <a:pPr lvl="1"/>
            <a:r>
              <a:rPr lang="en-US" altLang="ja-JP" sz="2000" spc="120" dirty="0"/>
              <a:t>And YHWH </a:t>
            </a:r>
            <a:r>
              <a:rPr lang="en-US" altLang="ja-JP" sz="2000" u="sng" spc="120" dirty="0"/>
              <a:t>shall bring thee into Egypt</a:t>
            </a:r>
            <a:r>
              <a:rPr lang="en-US" altLang="ja-JP" sz="2000" spc="120" dirty="0"/>
              <a:t> again with ships, by the way whereof I </a:t>
            </a:r>
            <a:r>
              <a:rPr lang="en-US" altLang="ja-JP" sz="2000" spc="120" dirty="0" err="1"/>
              <a:t>spake</a:t>
            </a:r>
            <a:r>
              <a:rPr lang="en-US" altLang="ja-JP" sz="2000" spc="120" dirty="0"/>
              <a:t> unto thee, Thou shalt see it no more again: and there ye shall be sold unto your enemies for bondmen and bondwomen, and no man shall buy you. (Deuteronomy 28:65-68)</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The Foundations of the Greater Exodus</a:t>
            </a:r>
          </a:p>
        </p:txBody>
      </p:sp>
    </p:spTree>
    <p:extLst>
      <p:ext uri="{BB962C8B-B14F-4D97-AF65-F5344CB8AC3E}">
        <p14:creationId xmlns:p14="http://schemas.microsoft.com/office/powerpoint/2010/main" val="74265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0263" y="1266516"/>
            <a:ext cx="11139130" cy="5298671"/>
          </a:xfrm>
        </p:spPr>
        <p:txBody>
          <a:bodyPr>
            <a:normAutofit/>
          </a:bodyPr>
          <a:lstStyle/>
          <a:p>
            <a:r>
              <a:rPr lang="en-US" altLang="ja-JP" sz="3000" dirty="0"/>
              <a:t>When the Israelites Fall Into Error, They will Lose Their Discernment</a:t>
            </a:r>
          </a:p>
          <a:p>
            <a:pPr lvl="1"/>
            <a:r>
              <a:rPr lang="en-US" altLang="ja-JP" sz="2000" dirty="0"/>
              <a:t>Lest there should be among you man, or woman, or family, </a:t>
            </a:r>
            <a:r>
              <a:rPr lang="en-US" altLang="ja-JP" sz="2000" u="sng" dirty="0"/>
              <a:t>or tribe</a:t>
            </a:r>
            <a:r>
              <a:rPr lang="en-US" altLang="ja-JP" sz="2000" dirty="0"/>
              <a:t>, whose heart </a:t>
            </a:r>
            <a:r>
              <a:rPr lang="en-US" altLang="ja-JP" sz="2000" dirty="0" err="1"/>
              <a:t>turneth</a:t>
            </a:r>
            <a:r>
              <a:rPr lang="en-US" altLang="ja-JP" sz="2000" dirty="0"/>
              <a:t> away this day from YHWH our Elohim, to go and serve the elohim of these nations; lest there should be among you a root that </a:t>
            </a:r>
            <a:r>
              <a:rPr lang="en-US" altLang="ja-JP" sz="2000" dirty="0" err="1"/>
              <a:t>beareth</a:t>
            </a:r>
            <a:r>
              <a:rPr lang="en-US" altLang="ja-JP" sz="2000" dirty="0"/>
              <a:t> gall and wormwood... (Deuteronomy 29:18)</a:t>
            </a:r>
          </a:p>
          <a:p>
            <a:pPr lvl="2"/>
            <a:r>
              <a:rPr lang="en-US" altLang="ja-JP" sz="2000" dirty="0"/>
              <a:t>Has there been a tribe fall away? Notice in Revelation 7:1-8 that the Tribe of Dan was NOT sealed? It seems the Tribe of Ephraim is sealed as the Tribe of Joseph...</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The Foundations of the Greater Exodus</a:t>
            </a:r>
          </a:p>
        </p:txBody>
      </p:sp>
    </p:spTree>
    <p:extLst>
      <p:ext uri="{BB962C8B-B14F-4D97-AF65-F5344CB8AC3E}">
        <p14:creationId xmlns:p14="http://schemas.microsoft.com/office/powerpoint/2010/main" val="141809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0263" y="1266516"/>
            <a:ext cx="11139130" cy="5298671"/>
          </a:xfrm>
        </p:spPr>
        <p:txBody>
          <a:bodyPr>
            <a:normAutofit fontScale="70000" lnSpcReduction="20000"/>
          </a:bodyPr>
          <a:lstStyle/>
          <a:p>
            <a:r>
              <a:rPr lang="en-US" altLang="ja-JP" sz="5100" dirty="0"/>
              <a:t>When the Israelites Fall Into Error, They will Lose Their Discernment</a:t>
            </a:r>
          </a:p>
          <a:p>
            <a:pPr lvl="1"/>
            <a:r>
              <a:rPr lang="en-US" altLang="ja-JP" sz="2900" dirty="0"/>
              <a:t>And it come to pass, when he heareth the words of this curse, that he bless himself in his heart, saying, I shall have peace, though I walk in the imagination of mine heart, to add drunkenness to thirst: </a:t>
            </a:r>
          </a:p>
          <a:p>
            <a:pPr lvl="1"/>
            <a:r>
              <a:rPr lang="en-US" altLang="ja-JP" sz="2900" dirty="0"/>
              <a:t>YHWH will not spare him, but then the anger of YHWH and his jealousy shall smoke against that man, and all the curses that are written in this book shall lie upon him, and YHWH shall blot out his name from under heaven. (Deuteronomy 29:19-20)</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The Foundations of the Greater Exodus</a:t>
            </a:r>
          </a:p>
        </p:txBody>
      </p:sp>
    </p:spTree>
    <p:extLst>
      <p:ext uri="{BB962C8B-B14F-4D97-AF65-F5344CB8AC3E}">
        <p14:creationId xmlns:p14="http://schemas.microsoft.com/office/powerpoint/2010/main" val="1124883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0263" y="1266516"/>
            <a:ext cx="11139130" cy="5298671"/>
          </a:xfrm>
        </p:spPr>
        <p:txBody>
          <a:bodyPr>
            <a:normAutofit fontScale="92500"/>
          </a:bodyPr>
          <a:lstStyle/>
          <a:p>
            <a:pPr lvl="1"/>
            <a:r>
              <a:rPr lang="en-US" altLang="ja-JP" sz="2900" dirty="0"/>
              <a:t>And YHWH shall separate him unto evil out of all the tribes of Israel, according to all the curses of the covenant that are written in this book of the law: </a:t>
            </a:r>
          </a:p>
          <a:p>
            <a:pPr lvl="1"/>
            <a:r>
              <a:rPr lang="en-US" altLang="ja-JP" sz="2900" dirty="0"/>
              <a:t>So that the generation to come of your children that shall rise up after you, and the stranger that shall come from a far land, shall say, when they see the plagues of that land, and the sicknesses which YHWH hath laid upon it... (Deuteronomy 29:21-22)</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The Foundations of the Greater Exodus</a:t>
            </a:r>
          </a:p>
        </p:txBody>
      </p:sp>
    </p:spTree>
    <p:extLst>
      <p:ext uri="{BB962C8B-B14F-4D97-AF65-F5344CB8AC3E}">
        <p14:creationId xmlns:p14="http://schemas.microsoft.com/office/powerpoint/2010/main" val="2493101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0263" y="1266516"/>
            <a:ext cx="11139130" cy="5298671"/>
          </a:xfrm>
        </p:spPr>
        <p:txBody>
          <a:bodyPr>
            <a:normAutofit/>
          </a:bodyPr>
          <a:lstStyle/>
          <a:p>
            <a:pPr lvl="1"/>
            <a:r>
              <a:rPr lang="en-US" altLang="ja-JP" sz="2200" dirty="0"/>
              <a:t>And that the whole land thereof is brimstone, and salt, and burning, that it is not sown, nor </a:t>
            </a:r>
            <a:r>
              <a:rPr lang="en-US" altLang="ja-JP" sz="2200" dirty="0" err="1"/>
              <a:t>beareth</a:t>
            </a:r>
            <a:r>
              <a:rPr lang="en-US" altLang="ja-JP" sz="2200" dirty="0"/>
              <a:t>, nor any grass </a:t>
            </a:r>
            <a:r>
              <a:rPr lang="en-US" altLang="ja-JP" sz="2200" dirty="0" err="1"/>
              <a:t>groweth</a:t>
            </a:r>
            <a:r>
              <a:rPr lang="en-US" altLang="ja-JP" sz="2200" dirty="0"/>
              <a:t> therein, like the overthrow of Sodom, and Gomorrah, </a:t>
            </a:r>
            <a:r>
              <a:rPr lang="en-US" altLang="ja-JP" sz="2200" dirty="0" err="1"/>
              <a:t>Admah</a:t>
            </a:r>
            <a:r>
              <a:rPr lang="en-US" altLang="ja-JP" sz="2200" dirty="0"/>
              <a:t>, and </a:t>
            </a:r>
            <a:r>
              <a:rPr lang="en-US" altLang="ja-JP" sz="2200" dirty="0" err="1"/>
              <a:t>Zeboim</a:t>
            </a:r>
            <a:r>
              <a:rPr lang="en-US" altLang="ja-JP" sz="2200" dirty="0"/>
              <a:t>, which YHWH overthrew in his anger, and in his wrath: </a:t>
            </a:r>
          </a:p>
          <a:p>
            <a:pPr lvl="1"/>
            <a:r>
              <a:rPr lang="en-US" altLang="ja-JP" sz="2200" dirty="0"/>
              <a:t>Even all nations shall say, Wherefore hath YHWH done thus unto this land? what </a:t>
            </a:r>
            <a:r>
              <a:rPr lang="en-US" altLang="ja-JP" sz="2200" dirty="0" err="1"/>
              <a:t>meaneth</a:t>
            </a:r>
            <a:r>
              <a:rPr lang="en-US" altLang="ja-JP" sz="2200" dirty="0"/>
              <a:t> the heat of this great anger? (Deuteronomy 29:23-24)</a:t>
            </a:r>
          </a:p>
          <a:p>
            <a:pPr lvl="2"/>
            <a:r>
              <a:rPr lang="en-US" altLang="ja-JP" sz="2200" dirty="0"/>
              <a:t>The Promised Land was never destroyed like this? Could this reference be to North America? Ref. Dimitri </a:t>
            </a:r>
            <a:r>
              <a:rPr lang="en-US" altLang="ja-JP" sz="2200" dirty="0" err="1"/>
              <a:t>Duduman</a:t>
            </a:r>
            <a:r>
              <a:rPr lang="en-US" altLang="ja-JP" sz="2200" dirty="0"/>
              <a:t>!</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The Foundations of the Greater Exodus</a:t>
            </a:r>
          </a:p>
        </p:txBody>
      </p:sp>
    </p:spTree>
    <p:extLst>
      <p:ext uri="{BB962C8B-B14F-4D97-AF65-F5344CB8AC3E}">
        <p14:creationId xmlns:p14="http://schemas.microsoft.com/office/powerpoint/2010/main" val="1930444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0263" y="1266516"/>
            <a:ext cx="11139130" cy="5298671"/>
          </a:xfrm>
        </p:spPr>
        <p:txBody>
          <a:bodyPr>
            <a:normAutofit fontScale="92500" lnSpcReduction="10000"/>
          </a:bodyPr>
          <a:lstStyle/>
          <a:p>
            <a:pPr lvl="1"/>
            <a:r>
              <a:rPr lang="en-US" altLang="ja-JP" sz="2900" dirty="0"/>
              <a:t>Then men shall say, Because they have forsaken the covenant of YHWH Elohim of their fathers, which he made with them when he brought them forth out of the land of Egypt: </a:t>
            </a:r>
          </a:p>
          <a:p>
            <a:pPr lvl="1"/>
            <a:r>
              <a:rPr lang="en-US" altLang="ja-JP" sz="2900" dirty="0"/>
              <a:t>For they went and served other elohim, and worshipped them, elohim whom they knew not, and whom he had not given unto them...</a:t>
            </a:r>
          </a:p>
          <a:p>
            <a:pPr marL="457200" lvl="1" indent="0" algn="r">
              <a:buNone/>
            </a:pPr>
            <a:r>
              <a:rPr lang="en-US" altLang="ja-JP" sz="2900" dirty="0"/>
              <a:t> (Deuteronomy 29:25-28)</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The Foundations of the Greater Exodus</a:t>
            </a:r>
          </a:p>
        </p:txBody>
      </p:sp>
    </p:spTree>
    <p:extLst>
      <p:ext uri="{BB962C8B-B14F-4D97-AF65-F5344CB8AC3E}">
        <p14:creationId xmlns:p14="http://schemas.microsoft.com/office/powerpoint/2010/main" val="4224876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4BE9F-2FBE-F050-43A6-917481B77ECB}"/>
              </a:ext>
            </a:extLst>
          </p:cNvPr>
          <p:cNvSpPr>
            <a:spLocks noGrp="1"/>
          </p:cNvSpPr>
          <p:nvPr>
            <p:ph type="title"/>
          </p:nvPr>
        </p:nvSpPr>
        <p:spPr/>
        <p:txBody>
          <a:bodyPr/>
          <a:lstStyle/>
          <a:p>
            <a:pPr algn="ctr"/>
            <a:r>
              <a:rPr lang="en-US" sz="3200" dirty="0"/>
              <a:t>Key Scripture</a:t>
            </a:r>
          </a:p>
        </p:txBody>
      </p:sp>
      <p:sp>
        <p:nvSpPr>
          <p:cNvPr id="3" name="Content Placeholder 2">
            <a:extLst>
              <a:ext uri="{FF2B5EF4-FFF2-40B4-BE49-F238E27FC236}">
                <a16:creationId xmlns:a16="http://schemas.microsoft.com/office/drawing/2014/main" id="{4C629056-A294-03AB-519C-82E1D40CD7B2}"/>
              </a:ext>
            </a:extLst>
          </p:cNvPr>
          <p:cNvSpPr>
            <a:spLocks noGrp="1"/>
          </p:cNvSpPr>
          <p:nvPr>
            <p:ph sz="quarter" idx="10"/>
          </p:nvPr>
        </p:nvSpPr>
        <p:spPr/>
        <p:txBody>
          <a:bodyPr anchor="ctr">
            <a:normAutofit/>
          </a:bodyPr>
          <a:lstStyle/>
          <a:p>
            <a:pPr marL="0" indent="0" algn="ctr">
              <a:buNone/>
            </a:pPr>
            <a:r>
              <a:rPr lang="en-US" sz="3200" dirty="0"/>
              <a:t>The secrets of </a:t>
            </a:r>
            <a:r>
              <a:rPr lang="en-US" sz="3200" i="1" dirty="0" err="1"/>
              <a:t>Yahuah</a:t>
            </a:r>
            <a:r>
              <a:rPr lang="en-US" sz="3200" i="1" dirty="0"/>
              <a:t> </a:t>
            </a:r>
            <a:r>
              <a:rPr lang="en-US" sz="3200" i="1" dirty="0" err="1"/>
              <a:t>Elohaynu</a:t>
            </a:r>
            <a:r>
              <a:rPr lang="en-US" sz="3200" dirty="0"/>
              <a:t> (A.V, “LORD our God”) are given to his children and their sons forever and ever, that they may observe every word of the Torah. (Deuteronomy 29:29)</a:t>
            </a:r>
          </a:p>
        </p:txBody>
      </p:sp>
    </p:spTree>
    <p:extLst>
      <p:ext uri="{BB962C8B-B14F-4D97-AF65-F5344CB8AC3E}">
        <p14:creationId xmlns:p14="http://schemas.microsoft.com/office/powerpoint/2010/main" val="986129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0263" y="1266516"/>
            <a:ext cx="11139130" cy="5298671"/>
          </a:xfrm>
        </p:spPr>
        <p:txBody>
          <a:bodyPr>
            <a:normAutofit/>
          </a:bodyPr>
          <a:lstStyle/>
          <a:p>
            <a:pPr lvl="1"/>
            <a:r>
              <a:rPr lang="en-US" altLang="ja-JP" sz="2900" dirty="0"/>
              <a:t>And the anger of YHWH was kindled against this land, to bring upon it all the curses that are written in this book: </a:t>
            </a:r>
          </a:p>
          <a:p>
            <a:pPr lvl="1"/>
            <a:r>
              <a:rPr lang="en-US" altLang="ja-JP" sz="2900" dirty="0"/>
              <a:t>And YHWH rooted them out of their land in anger, and in wrath, and in great indignation, and cast them into another land, as it is this day. (Deuteronomy 29:26-28)</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The Foundations of the Greater Exodus</a:t>
            </a:r>
          </a:p>
        </p:txBody>
      </p:sp>
    </p:spTree>
    <p:extLst>
      <p:ext uri="{BB962C8B-B14F-4D97-AF65-F5344CB8AC3E}">
        <p14:creationId xmlns:p14="http://schemas.microsoft.com/office/powerpoint/2010/main" val="1287947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0263" y="1266516"/>
            <a:ext cx="11139130" cy="5298671"/>
          </a:xfrm>
        </p:spPr>
        <p:txBody>
          <a:bodyPr>
            <a:normAutofit/>
          </a:bodyPr>
          <a:lstStyle/>
          <a:p>
            <a:pPr lvl="1"/>
            <a:r>
              <a:rPr lang="en-US" altLang="ja-JP" sz="2000" dirty="0"/>
              <a:t>And it shall come to pass, when all these things are come upon thee, the blessing and the curse, which I have set before thee, and thou shalt call them to mind among all the nations, whither YHWH thy Elohim hath driven thee, </a:t>
            </a:r>
          </a:p>
          <a:p>
            <a:pPr lvl="1"/>
            <a:r>
              <a:rPr lang="en-US" altLang="ja-JP" sz="2000" dirty="0"/>
              <a:t>And shalt return unto YHWH thy Elohim, and shalt obey his voice according to all that I command thee this day, thou and thy children, with all thine heart, and with all thy soul... </a:t>
            </a:r>
            <a:r>
              <a:rPr lang="en-US" altLang="ja-JP" sz="2000" spc="130" dirty="0"/>
              <a:t>(Deuteronomy 30:1-2)</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The Foundations of the Greater Exodus</a:t>
            </a:r>
          </a:p>
        </p:txBody>
      </p:sp>
    </p:spTree>
    <p:extLst>
      <p:ext uri="{BB962C8B-B14F-4D97-AF65-F5344CB8AC3E}">
        <p14:creationId xmlns:p14="http://schemas.microsoft.com/office/powerpoint/2010/main" val="2097994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0263" y="1266516"/>
            <a:ext cx="11139130" cy="5298671"/>
          </a:xfrm>
        </p:spPr>
        <p:txBody>
          <a:bodyPr>
            <a:normAutofit/>
          </a:bodyPr>
          <a:lstStyle/>
          <a:p>
            <a:pPr lvl="1"/>
            <a:r>
              <a:rPr lang="en-US" altLang="ja-JP" sz="2400" spc="130" dirty="0"/>
              <a:t>That then YHWH thy Elohim will turn thy captivity, and have compassion upon thee, and will return and gather thee from all the nations, whither YHWH thy Elohim hath scattered thee. (Deuteronomy 30:3)</a:t>
            </a:r>
          </a:p>
          <a:p>
            <a:pPr lvl="2"/>
            <a:r>
              <a:rPr lang="en-US" altLang="ja-JP" sz="2400" spc="130" dirty="0"/>
              <a:t>When there is TRUE repentance (change in the mind), only then will YHWH act. Belief is only the start.</a:t>
            </a:r>
          </a:p>
          <a:p>
            <a:pPr lvl="2"/>
            <a:r>
              <a:rPr lang="en-US" altLang="ja-JP" sz="2400" spc="130" dirty="0"/>
              <a:t>YHWH will gather us from all the places where He scattered us. But just how far will He go?</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The Foundations of the Greater Exodus</a:t>
            </a:r>
          </a:p>
        </p:txBody>
      </p:sp>
    </p:spTree>
    <p:extLst>
      <p:ext uri="{BB962C8B-B14F-4D97-AF65-F5344CB8AC3E}">
        <p14:creationId xmlns:p14="http://schemas.microsoft.com/office/powerpoint/2010/main" val="129098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0263" y="1266516"/>
            <a:ext cx="11139130" cy="5298671"/>
          </a:xfrm>
        </p:spPr>
        <p:txBody>
          <a:bodyPr>
            <a:normAutofit/>
          </a:bodyPr>
          <a:lstStyle/>
          <a:p>
            <a:pPr lvl="1"/>
            <a:r>
              <a:rPr lang="en-US" altLang="ja-JP" sz="2900" dirty="0"/>
              <a:t>If any of thine be driven out unto the outmost parts of heaven, from thence will YHWH thy Elohim gather thee, and from thence will he fetch thee...  (Deuteronomy 30:4-6)</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The Foundations of the Greater Exodus</a:t>
            </a:r>
          </a:p>
        </p:txBody>
      </p:sp>
    </p:spTree>
    <p:extLst>
      <p:ext uri="{BB962C8B-B14F-4D97-AF65-F5344CB8AC3E}">
        <p14:creationId xmlns:p14="http://schemas.microsoft.com/office/powerpoint/2010/main" val="4209973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0263" y="1266516"/>
            <a:ext cx="11139130" cy="5298671"/>
          </a:xfrm>
        </p:spPr>
        <p:txBody>
          <a:bodyPr>
            <a:normAutofit/>
          </a:bodyPr>
          <a:lstStyle/>
          <a:p>
            <a:pPr lvl="1"/>
            <a:r>
              <a:rPr lang="en-US" altLang="ja-JP" sz="2900" dirty="0"/>
              <a:t>And YHWH thy Elohim will bring thee into the land </a:t>
            </a:r>
            <a:r>
              <a:rPr lang="en-US" altLang="ja-JP" sz="2900" u="sng" dirty="0"/>
              <a:t>which thy fathers possessed</a:t>
            </a:r>
            <a:r>
              <a:rPr lang="en-US" altLang="ja-JP" sz="2900" dirty="0"/>
              <a:t>, and thou shalt possess it; and he will do thee good, and multiply thee above thy fathers. (Deuteronomy 30:5)</a:t>
            </a:r>
          </a:p>
          <a:p>
            <a:pPr lvl="2"/>
            <a:r>
              <a:rPr lang="en-US" altLang="ja-JP" sz="2900" dirty="0"/>
              <a:t>Since YHWH “nuked” North America, He will take us to the Promised Land or back to Europe.</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Where Will He Take Us?</a:t>
            </a:r>
          </a:p>
        </p:txBody>
      </p:sp>
    </p:spTree>
    <p:extLst>
      <p:ext uri="{BB962C8B-B14F-4D97-AF65-F5344CB8AC3E}">
        <p14:creationId xmlns:p14="http://schemas.microsoft.com/office/powerpoint/2010/main" val="3647364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0263" y="1266516"/>
            <a:ext cx="11139130" cy="5298671"/>
          </a:xfrm>
        </p:spPr>
        <p:txBody>
          <a:bodyPr>
            <a:normAutofit fontScale="85000" lnSpcReduction="20000"/>
          </a:bodyPr>
          <a:lstStyle/>
          <a:p>
            <a:pPr lvl="1"/>
            <a:r>
              <a:rPr lang="en-US" altLang="ja-JP" sz="2900" dirty="0"/>
              <a:t>And YHWH thy Elohim will circumcise thine heart, and the heart of thy seed, to love YHWH thy Elohim with all thine heart, and with all thy soul, that thou mayest live. (Deuteronomy 30:6)</a:t>
            </a:r>
          </a:p>
          <a:p>
            <a:pPr lvl="1"/>
            <a:r>
              <a:rPr lang="en-US" altLang="ja-JP" sz="2900" dirty="0"/>
              <a:t>And I will give them one heart, and I will put a new spirit within you; and I will take the stony heart out of their flesh, and will give them an heart of flesh: That they may walk in my statutes, and keep mine ordinances, and do them: and they shall be my people, and I will be their Elohim. (Ezekiel 11:19-20)</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Where Will He Take Us?</a:t>
            </a:r>
          </a:p>
        </p:txBody>
      </p:sp>
    </p:spTree>
    <p:extLst>
      <p:ext uri="{BB962C8B-B14F-4D97-AF65-F5344CB8AC3E}">
        <p14:creationId xmlns:p14="http://schemas.microsoft.com/office/powerpoint/2010/main" val="17975309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0263" y="1266516"/>
            <a:ext cx="11139130" cy="5298671"/>
          </a:xfrm>
        </p:spPr>
        <p:txBody>
          <a:bodyPr>
            <a:normAutofit fontScale="85000" lnSpcReduction="20000"/>
          </a:bodyPr>
          <a:lstStyle/>
          <a:p>
            <a:pPr lvl="1"/>
            <a:r>
              <a:rPr lang="en-US" altLang="ja-JP" sz="2900" dirty="0"/>
              <a:t>And YHWH thy Elohim will circumcise thine heart, and the heart of thy seed, to love YHWH thy Elohim with all thine heart, and with all thy soul, that thou mayest live. (Deuteronomy 30:6)</a:t>
            </a:r>
          </a:p>
          <a:p>
            <a:pPr lvl="1"/>
            <a:r>
              <a:rPr lang="en-US" altLang="ja-JP" sz="2900" dirty="0"/>
              <a:t>A new heart also will I give you, and a new spirit will I put within you: and I will take away the stony heart out of your flesh, and I will give you an heart of flesh. And I will put my spirit within you, and cause you to walk in my statutes, and ye shall keep my judgments, and do them. (Ezekiel 36:26-27)</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Where Will He Take Us?</a:t>
            </a:r>
          </a:p>
        </p:txBody>
      </p:sp>
    </p:spTree>
    <p:extLst>
      <p:ext uri="{BB962C8B-B14F-4D97-AF65-F5344CB8AC3E}">
        <p14:creationId xmlns:p14="http://schemas.microsoft.com/office/powerpoint/2010/main" val="8664218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0263" y="1266516"/>
            <a:ext cx="11139130" cy="5298671"/>
          </a:xfrm>
        </p:spPr>
        <p:txBody>
          <a:bodyPr>
            <a:normAutofit/>
          </a:bodyPr>
          <a:lstStyle/>
          <a:p>
            <a:pPr lvl="1"/>
            <a:r>
              <a:rPr lang="en-US" altLang="ja-JP" sz="2900" dirty="0"/>
              <a:t>And YHWH thy Elohim will put all these curses upon thine enemies, and on them that hate thee, which persecuted thee. </a:t>
            </a:r>
          </a:p>
          <a:p>
            <a:pPr lvl="1"/>
            <a:r>
              <a:rPr lang="en-US" altLang="ja-JP" sz="2900" dirty="0"/>
              <a:t>And thou shalt return and obey the voice of YHWH, and do all his commandments which I command thee this day. (Deuteronomy 30:7-8)</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The Foundations of the Greater Exodus</a:t>
            </a:r>
          </a:p>
        </p:txBody>
      </p:sp>
    </p:spTree>
    <p:extLst>
      <p:ext uri="{BB962C8B-B14F-4D97-AF65-F5344CB8AC3E}">
        <p14:creationId xmlns:p14="http://schemas.microsoft.com/office/powerpoint/2010/main" val="1274405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0263" y="1266516"/>
            <a:ext cx="11139130" cy="5298671"/>
          </a:xfrm>
        </p:spPr>
        <p:txBody>
          <a:bodyPr>
            <a:normAutofit fontScale="85000" lnSpcReduction="20000"/>
          </a:bodyPr>
          <a:lstStyle/>
          <a:p>
            <a:pPr lvl="1"/>
            <a:r>
              <a:rPr lang="en-US" altLang="ja-JP" sz="2900"/>
              <a:t>And </a:t>
            </a:r>
            <a:r>
              <a:rPr lang="en-US" altLang="ja-JP" sz="2900" dirty="0"/>
              <a:t>YHWH thy Elohim will make thee plenteous in every work of thine hand, in the fruit of thy body, and in the fruit of thy cattle, and in the fruit of thy land, for good: for YHWH will again rejoice over thee for good, as he rejoiced over thy fathers: </a:t>
            </a:r>
          </a:p>
          <a:p>
            <a:pPr lvl="1"/>
            <a:r>
              <a:rPr lang="en-US" altLang="ja-JP" sz="2900" dirty="0"/>
              <a:t>If thou shalt hearken unto the voice of YHWH thy Elohim, to keep his commandments and his statutes which are written in this book of the law, and if thou turn unto YHWH thy Elohim with all thine heart, and with all thy soul. (Deuteronomy 30:9-10)</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The Foundations of the Greater Exodus</a:t>
            </a:r>
          </a:p>
        </p:txBody>
      </p:sp>
    </p:spTree>
    <p:extLst>
      <p:ext uri="{BB962C8B-B14F-4D97-AF65-F5344CB8AC3E}">
        <p14:creationId xmlns:p14="http://schemas.microsoft.com/office/powerpoint/2010/main" val="24805663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0263" y="1266516"/>
            <a:ext cx="11139130" cy="5298671"/>
          </a:xfrm>
        </p:spPr>
        <p:txBody>
          <a:bodyPr>
            <a:normAutofit/>
          </a:bodyPr>
          <a:lstStyle/>
          <a:p>
            <a:pPr lvl="1"/>
            <a:r>
              <a:rPr lang="en-US" altLang="ja-JP" sz="2900" dirty="0"/>
              <a:t>The Torah is the Basis for all Biblical Doctrine</a:t>
            </a:r>
          </a:p>
          <a:p>
            <a:pPr lvl="2">
              <a:lnSpc>
                <a:spcPct val="100000"/>
              </a:lnSpc>
            </a:pPr>
            <a:r>
              <a:rPr lang="en-US" altLang="ja-JP" sz="2400" dirty="0"/>
              <a:t>If a doctrine is NOT enumerated in the Torah, it is not a valid doctrine.</a:t>
            </a:r>
          </a:p>
          <a:p>
            <a:pPr lvl="2">
              <a:lnSpc>
                <a:spcPct val="100000"/>
              </a:lnSpc>
            </a:pPr>
            <a:r>
              <a:rPr lang="en-US" altLang="ja-JP" sz="2400" dirty="0"/>
              <a:t>If the principles of a doctrine is found in the Torah, then we can examine further.</a:t>
            </a:r>
          </a:p>
          <a:p>
            <a:pPr lvl="1">
              <a:lnSpc>
                <a:spcPct val="100000"/>
              </a:lnSpc>
            </a:pPr>
            <a:r>
              <a:rPr lang="en-US" altLang="ja-JP" sz="2900" dirty="0"/>
              <a:t>The second foundation for all Biblical Doctrine is the Prophetic Teachings.</a:t>
            </a:r>
          </a:p>
          <a:p>
            <a:pPr lvl="2">
              <a:lnSpc>
                <a:spcPct val="100000"/>
              </a:lnSpc>
            </a:pPr>
            <a:r>
              <a:rPr lang="en-US" altLang="ja-JP" sz="2400" dirty="0"/>
              <a:t>Next time, we will begin studying what the Prophets had to say.</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Is the Doctrine of the Great Exodus Possible?</a:t>
            </a:r>
          </a:p>
        </p:txBody>
      </p:sp>
    </p:spTree>
    <p:extLst>
      <p:ext uri="{BB962C8B-B14F-4D97-AF65-F5344CB8AC3E}">
        <p14:creationId xmlns:p14="http://schemas.microsoft.com/office/powerpoint/2010/main" val="504435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575353" y="1266516"/>
            <a:ext cx="11394040" cy="5422763"/>
          </a:xfrm>
        </p:spPr>
        <p:txBody>
          <a:bodyPr>
            <a:normAutofit fontScale="92500" lnSpcReduction="10000"/>
          </a:bodyPr>
          <a:lstStyle/>
          <a:p>
            <a:r>
              <a:rPr lang="en-US" altLang="ja-JP" sz="2900" dirty="0"/>
              <a:t>When the Israelites are in the Promised Land, </a:t>
            </a:r>
          </a:p>
          <a:p>
            <a:pPr lvl="1">
              <a:lnSpc>
                <a:spcPct val="120000"/>
              </a:lnSpc>
            </a:pPr>
            <a:r>
              <a:rPr lang="en-US" altLang="ja-JP" sz="2900" dirty="0"/>
              <a:t>if they commit gross iniquity... refusing to repent, </a:t>
            </a:r>
          </a:p>
          <a:p>
            <a:pPr lvl="1">
              <a:lnSpc>
                <a:spcPct val="120000"/>
              </a:lnSpc>
            </a:pPr>
            <a:r>
              <a:rPr lang="en-US" altLang="ja-JP" sz="2900" dirty="0"/>
              <a:t>they will be brought out of the land and taken to another land. </a:t>
            </a:r>
          </a:p>
          <a:p>
            <a:pPr lvl="1">
              <a:lnSpc>
                <a:spcPct val="120000"/>
              </a:lnSpc>
            </a:pPr>
            <a:r>
              <a:rPr lang="en-US" altLang="ja-JP" sz="2900" dirty="0"/>
              <a:t>There, they will suffer until they repent of their wickedness and cry out for redemption.</a:t>
            </a:r>
          </a:p>
          <a:p>
            <a:pPr lvl="1">
              <a:lnSpc>
                <a:spcPct val="120000"/>
              </a:lnSpc>
            </a:pPr>
            <a:r>
              <a:rPr lang="en-US" altLang="ja-JP" sz="2900" dirty="0"/>
              <a:t>YHWH will then bring them out of the other land back to the Promised Land.</a:t>
            </a:r>
          </a:p>
          <a:p>
            <a:r>
              <a:rPr lang="en-US" altLang="ja-JP" sz="2900" dirty="0"/>
              <a:t>Has this happened before???</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The Principles of the Greater Exodus</a:t>
            </a:r>
          </a:p>
        </p:txBody>
      </p:sp>
    </p:spTree>
    <p:extLst>
      <p:ext uri="{BB962C8B-B14F-4D97-AF65-F5344CB8AC3E}">
        <p14:creationId xmlns:p14="http://schemas.microsoft.com/office/powerpoint/2010/main" val="18760978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B947-EC18-9902-8654-EEF0C1BE6DBE}"/>
              </a:ext>
            </a:extLst>
          </p:cNvPr>
          <p:cNvSpPr>
            <a:spLocks noGrp="1"/>
          </p:cNvSpPr>
          <p:nvPr>
            <p:ph type="title"/>
          </p:nvPr>
        </p:nvSpPr>
        <p:spPr/>
        <p:txBody>
          <a:bodyPr/>
          <a:lstStyle/>
          <a:p>
            <a:pPr algn="ctr"/>
            <a:r>
              <a:rPr lang="en-US" sz="3599" dirty="0"/>
              <a:t>Major Tom Baird</a:t>
            </a:r>
          </a:p>
        </p:txBody>
      </p:sp>
      <p:sp>
        <p:nvSpPr>
          <p:cNvPr id="3" name="Content Placeholder 2">
            <a:extLst>
              <a:ext uri="{FF2B5EF4-FFF2-40B4-BE49-F238E27FC236}">
                <a16:creationId xmlns:a16="http://schemas.microsoft.com/office/drawing/2014/main" id="{F38E3A46-736E-CFDD-C68F-5927D5F148BE}"/>
              </a:ext>
            </a:extLst>
          </p:cNvPr>
          <p:cNvSpPr>
            <a:spLocks noGrp="1"/>
          </p:cNvSpPr>
          <p:nvPr>
            <p:ph sz="quarter" idx="10"/>
          </p:nvPr>
        </p:nvSpPr>
        <p:spPr/>
        <p:txBody>
          <a:bodyPr/>
          <a:lstStyle/>
          <a:p>
            <a:r>
              <a:rPr lang="en-US" sz="2399" dirty="0"/>
              <a:t>Internet Connections:</a:t>
            </a:r>
          </a:p>
          <a:p>
            <a:pPr lvl="1"/>
            <a:r>
              <a:rPr lang="en-US" dirty="0">
                <a:hlinkClick r:id="rId2"/>
              </a:rPr>
              <a:t>http://aliveontheedge.com</a:t>
            </a:r>
            <a:endParaRPr lang="en-US" dirty="0"/>
          </a:p>
          <a:p>
            <a:pPr lvl="1"/>
            <a:r>
              <a:rPr lang="en-US" dirty="0">
                <a:hlinkClick r:id="rId3"/>
              </a:rPr>
              <a:t>http://copperscrollincident.info</a:t>
            </a:r>
            <a:endParaRPr lang="en-US" dirty="0"/>
          </a:p>
          <a:p>
            <a:pPr lvl="1"/>
            <a:r>
              <a:rPr lang="en-US" dirty="0"/>
              <a:t>Email: </a:t>
            </a:r>
            <a:r>
              <a:rPr lang="en-US" dirty="0">
                <a:hlinkClick r:id="rId4"/>
              </a:rPr>
              <a:t>tom@aliveontheedge.com</a:t>
            </a:r>
            <a:r>
              <a:rPr lang="en-US" dirty="0"/>
              <a:t> </a:t>
            </a:r>
          </a:p>
          <a:p>
            <a:pPr marL="457063" lvl="1" indent="0">
              <a:buNone/>
            </a:pPr>
            <a:endParaRPr lang="en-US" dirty="0"/>
          </a:p>
          <a:p>
            <a:pPr lvl="1"/>
            <a:r>
              <a:rPr lang="en-US" dirty="0"/>
              <a:t>Telegram Channel: </a:t>
            </a:r>
            <a:r>
              <a:rPr lang="en-US" dirty="0">
                <a:hlinkClick r:id="rId5"/>
              </a:rPr>
              <a:t>https://t.me/aliveontheedge</a:t>
            </a:r>
            <a:r>
              <a:rPr lang="en-US" dirty="0"/>
              <a:t> </a:t>
            </a:r>
          </a:p>
        </p:txBody>
      </p:sp>
      <p:pic>
        <p:nvPicPr>
          <p:cNvPr id="5" name="Picture 4" descr="A picture containing text, outdoor&#10;&#10;Description automatically generated">
            <a:hlinkClick r:id="rId6"/>
            <a:extLst>
              <a:ext uri="{FF2B5EF4-FFF2-40B4-BE49-F238E27FC236}">
                <a16:creationId xmlns:a16="http://schemas.microsoft.com/office/drawing/2014/main" id="{5D155B7E-825E-1DD9-0E7F-E027CB355F4C}"/>
              </a:ext>
            </a:extLst>
          </p:cNvPr>
          <p:cNvPicPr>
            <a:picLocks noChangeAspect="1"/>
          </p:cNvPicPr>
          <p:nvPr/>
        </p:nvPicPr>
        <p:blipFill>
          <a:blip r:embed="rId7"/>
          <a:stretch>
            <a:fillRect/>
          </a:stretch>
        </p:blipFill>
        <p:spPr>
          <a:xfrm>
            <a:off x="7547559" y="1095375"/>
            <a:ext cx="1828324" cy="2742486"/>
          </a:xfrm>
          <a:prstGeom prst="rect">
            <a:avLst/>
          </a:prstGeom>
        </p:spPr>
      </p:pic>
      <p:pic>
        <p:nvPicPr>
          <p:cNvPr id="7" name="Picture 6" descr="Text&#10;&#10;Description automatically generated">
            <a:hlinkClick r:id="rId8"/>
            <a:extLst>
              <a:ext uri="{FF2B5EF4-FFF2-40B4-BE49-F238E27FC236}">
                <a16:creationId xmlns:a16="http://schemas.microsoft.com/office/drawing/2014/main" id="{C5ABE493-2F54-18B6-D6A2-83372DAC2B70}"/>
              </a:ext>
            </a:extLst>
          </p:cNvPr>
          <p:cNvPicPr>
            <a:picLocks noChangeAspect="1"/>
          </p:cNvPicPr>
          <p:nvPr/>
        </p:nvPicPr>
        <p:blipFill>
          <a:blip r:embed="rId9"/>
          <a:stretch>
            <a:fillRect/>
          </a:stretch>
        </p:blipFill>
        <p:spPr>
          <a:xfrm>
            <a:off x="5410200" y="1110769"/>
            <a:ext cx="1828324" cy="2742486"/>
          </a:xfrm>
          <a:prstGeom prst="rect">
            <a:avLst/>
          </a:prstGeom>
        </p:spPr>
      </p:pic>
      <p:pic>
        <p:nvPicPr>
          <p:cNvPr id="9" name="Picture 8" descr="A picture containing graphical user interface&#10;&#10;Description automatically generated">
            <a:hlinkClick r:id="rId10"/>
            <a:extLst>
              <a:ext uri="{FF2B5EF4-FFF2-40B4-BE49-F238E27FC236}">
                <a16:creationId xmlns:a16="http://schemas.microsoft.com/office/drawing/2014/main" id="{9942101E-AE28-BF08-BB3B-825BA9FFC898}"/>
              </a:ext>
            </a:extLst>
          </p:cNvPr>
          <p:cNvPicPr>
            <a:picLocks noChangeAspect="1"/>
          </p:cNvPicPr>
          <p:nvPr/>
        </p:nvPicPr>
        <p:blipFill>
          <a:blip r:embed="rId11"/>
          <a:stretch>
            <a:fillRect/>
          </a:stretch>
        </p:blipFill>
        <p:spPr>
          <a:xfrm>
            <a:off x="9684918" y="1118475"/>
            <a:ext cx="1828324" cy="2742486"/>
          </a:xfrm>
          <a:prstGeom prst="rect">
            <a:avLst/>
          </a:prstGeom>
        </p:spPr>
      </p:pic>
    </p:spTree>
    <p:extLst>
      <p:ext uri="{BB962C8B-B14F-4D97-AF65-F5344CB8AC3E}">
        <p14:creationId xmlns:p14="http://schemas.microsoft.com/office/powerpoint/2010/main" val="11022052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6273AB-D624-461A-904A-A880759F7A2C}"/>
              </a:ext>
            </a:extLst>
          </p:cNvPr>
          <p:cNvSpPr>
            <a:spLocks noGrp="1"/>
          </p:cNvSpPr>
          <p:nvPr>
            <p:ph idx="1"/>
          </p:nvPr>
        </p:nvSpPr>
        <p:spPr>
          <a:xfrm>
            <a:off x="582740" y="1697790"/>
            <a:ext cx="5328976" cy="4604262"/>
          </a:xfrm>
        </p:spPr>
        <p:txBody>
          <a:bodyPr anchor="t">
            <a:normAutofit fontScale="77500" lnSpcReduction="20000"/>
          </a:bodyPr>
          <a:lstStyle/>
          <a:p>
            <a:r>
              <a:rPr lang="en-US" sz="2599" dirty="0">
                <a:latin typeface="Optima" pitchFamily="34" charset="0"/>
              </a:rPr>
              <a:t>Tom Mack’s websites:</a:t>
            </a:r>
          </a:p>
          <a:p>
            <a:pPr lvl="1">
              <a:buClr>
                <a:srgbClr val="FFFF00"/>
              </a:buClr>
              <a:buSzPct val="100000"/>
              <a:buFont typeface="Arial" panose="020B0604020202020204" pitchFamily="34" charset="0"/>
              <a:buChar char="•"/>
            </a:pPr>
            <a:r>
              <a:rPr lang="en-US" sz="2399" dirty="0">
                <a:solidFill>
                  <a:srgbClr val="FFFF00"/>
                </a:solidFill>
                <a:latin typeface="Optima" pitchFamily="34" charset="0"/>
                <a:hlinkClick r:id="rId2">
                  <a:extLst>
                    <a:ext uri="{A12FA001-AC4F-418D-AE19-62706E023703}">
                      <ahyp:hlinkClr xmlns:ahyp="http://schemas.microsoft.com/office/drawing/2018/hyperlinkcolor" val="tx"/>
                    </a:ext>
                  </a:extLst>
                </a:hlinkClick>
              </a:rPr>
              <a:t>http://whitestonefoundation.org</a:t>
            </a:r>
            <a:endParaRPr lang="en-US" sz="2399" dirty="0">
              <a:solidFill>
                <a:srgbClr val="FFFF00"/>
              </a:solidFill>
              <a:latin typeface="Optima" pitchFamily="34" charset="0"/>
            </a:endParaRPr>
          </a:p>
          <a:p>
            <a:pPr lvl="1">
              <a:buClr>
                <a:srgbClr val="FFFF00"/>
              </a:buClr>
              <a:buSzPct val="100000"/>
              <a:buFont typeface="Arial" panose="020B0604020202020204" pitchFamily="34" charset="0"/>
              <a:buChar char="•"/>
            </a:pPr>
            <a:r>
              <a:rPr lang="en-US" sz="2399" dirty="0">
                <a:solidFill>
                  <a:srgbClr val="FFFF00"/>
                </a:solidFill>
                <a:latin typeface="Optima" pitchFamily="34" charset="0"/>
                <a:hlinkClick r:id="rId3">
                  <a:extLst>
                    <a:ext uri="{A12FA001-AC4F-418D-AE19-62706E023703}">
                      <ahyp:hlinkClr xmlns:ahyp="http://schemas.microsoft.com/office/drawing/2018/hyperlinkcolor" val="tx"/>
                    </a:ext>
                  </a:extLst>
                </a:hlinkClick>
              </a:rPr>
              <a:t>http://biblecodes.co</a:t>
            </a:r>
            <a:endParaRPr lang="en-US" sz="2399" dirty="0">
              <a:solidFill>
                <a:srgbClr val="FFFF00"/>
              </a:solidFill>
              <a:latin typeface="Optima" pitchFamily="34" charset="0"/>
            </a:endParaRPr>
          </a:p>
          <a:p>
            <a:pPr lvl="1">
              <a:buClr>
                <a:srgbClr val="FFFF00"/>
              </a:buClr>
              <a:buSzPct val="100000"/>
              <a:buFont typeface="Arial" panose="020B0604020202020204" pitchFamily="34" charset="0"/>
              <a:buChar char="•"/>
            </a:pPr>
            <a:r>
              <a:rPr lang="en-US" sz="2399" dirty="0">
                <a:solidFill>
                  <a:srgbClr val="FFFF00"/>
                </a:solidFill>
                <a:latin typeface="Optima" pitchFamily="34" charset="0"/>
                <a:hlinkClick r:id="rId4">
                  <a:extLst>
                    <a:ext uri="{A12FA001-AC4F-418D-AE19-62706E023703}">
                      <ahyp:hlinkClr xmlns:ahyp="http://schemas.microsoft.com/office/drawing/2018/hyperlinkcolor" val="tx"/>
                    </a:ext>
                  </a:extLst>
                </a:hlinkClick>
              </a:rPr>
              <a:t>http://biblemusic.live</a:t>
            </a:r>
            <a:endParaRPr lang="en-US" sz="2399" dirty="0">
              <a:solidFill>
                <a:srgbClr val="FFFF00"/>
              </a:solidFill>
              <a:latin typeface="Optima" pitchFamily="34" charset="0"/>
            </a:endParaRPr>
          </a:p>
          <a:p>
            <a:pPr lvl="1">
              <a:buClr>
                <a:srgbClr val="FFFF00"/>
              </a:buClr>
              <a:buSzPct val="100000"/>
              <a:buFont typeface="Arial" panose="020B0604020202020204" pitchFamily="34" charset="0"/>
              <a:buChar char="•"/>
            </a:pPr>
            <a:r>
              <a:rPr lang="en-US" sz="2399" dirty="0">
                <a:solidFill>
                  <a:srgbClr val="FFFF00"/>
                </a:solidFill>
                <a:latin typeface="Optima" pitchFamily="34" charset="0"/>
                <a:hlinkClick r:id="rId5">
                  <a:extLst>
                    <a:ext uri="{A12FA001-AC4F-418D-AE19-62706E023703}">
                      <ahyp:hlinkClr xmlns:ahyp="http://schemas.microsoft.com/office/drawing/2018/hyperlinkcolor" val="tx"/>
                    </a:ext>
                  </a:extLst>
                </a:hlinkClick>
              </a:rPr>
              <a:t>http://antichristwatch.org</a:t>
            </a:r>
            <a:r>
              <a:rPr lang="en-US" sz="2399" dirty="0">
                <a:solidFill>
                  <a:srgbClr val="FFFF00"/>
                </a:solidFill>
                <a:latin typeface="Optima" pitchFamily="34" charset="0"/>
              </a:rPr>
              <a:t> </a:t>
            </a:r>
          </a:p>
          <a:p>
            <a:pPr lvl="1">
              <a:buClr>
                <a:srgbClr val="FFFF00"/>
              </a:buClr>
              <a:buSzPct val="100000"/>
              <a:buFont typeface="Arial" panose="020B0604020202020204" pitchFamily="34" charset="0"/>
              <a:buChar char="•"/>
            </a:pPr>
            <a:r>
              <a:rPr lang="en-US" sz="2399" dirty="0">
                <a:solidFill>
                  <a:srgbClr val="FFFF00"/>
                </a:solidFill>
                <a:latin typeface="Optima" pitchFamily="34" charset="0"/>
                <a:hlinkClick r:id="rId6">
                  <a:extLst>
                    <a:ext uri="{A12FA001-AC4F-418D-AE19-62706E023703}">
                      <ahyp:hlinkClr xmlns:ahyp="http://schemas.microsoft.com/office/drawing/2018/hyperlinkcolor" val="tx"/>
                    </a:ext>
                  </a:extLst>
                </a:hlinkClick>
              </a:rPr>
              <a:t>http://jonvanhelsing.com</a:t>
            </a:r>
            <a:endParaRPr lang="en-US" sz="2399" dirty="0">
              <a:solidFill>
                <a:srgbClr val="FFFF00"/>
              </a:solidFill>
              <a:latin typeface="Optima" pitchFamily="34" charset="0"/>
            </a:endParaRPr>
          </a:p>
          <a:p>
            <a:pPr lvl="1">
              <a:buClr>
                <a:srgbClr val="FFFF00"/>
              </a:buClr>
              <a:buSzPct val="100000"/>
              <a:buFont typeface="Arial" panose="020B0604020202020204" pitchFamily="34" charset="0"/>
              <a:buChar char="•"/>
            </a:pPr>
            <a:r>
              <a:rPr lang="en-US" sz="2399" dirty="0">
                <a:solidFill>
                  <a:srgbClr val="FFFF00"/>
                </a:solidFill>
                <a:latin typeface="Optima" pitchFamily="34" charset="0"/>
                <a:hlinkClick r:id="rId7">
                  <a:extLst>
                    <a:ext uri="{A12FA001-AC4F-418D-AE19-62706E023703}">
                      <ahyp:hlinkClr xmlns:ahyp="http://schemas.microsoft.com/office/drawing/2018/hyperlinkcolor" val="tx"/>
                    </a:ext>
                  </a:extLst>
                </a:hlinkClick>
              </a:rPr>
              <a:t>http://cyberlovesillusions.com</a:t>
            </a:r>
            <a:r>
              <a:rPr lang="en-US" sz="2399" dirty="0">
                <a:solidFill>
                  <a:srgbClr val="FFFF00"/>
                </a:solidFill>
                <a:latin typeface="Optima" pitchFamily="34" charset="0"/>
              </a:rPr>
              <a:t> </a:t>
            </a:r>
          </a:p>
          <a:p>
            <a:pPr lvl="1">
              <a:buClr>
                <a:srgbClr val="FFFF00"/>
              </a:buClr>
              <a:buSzPct val="100000"/>
              <a:buFont typeface="Arial" panose="020B0604020202020204" pitchFamily="34" charset="0"/>
              <a:buChar char="•"/>
            </a:pPr>
            <a:r>
              <a:rPr lang="en-US" sz="2399" dirty="0">
                <a:solidFill>
                  <a:srgbClr val="FFFF00"/>
                </a:solidFill>
                <a:latin typeface="Optima" pitchFamily="34" charset="0"/>
                <a:hlinkClick r:id="rId8">
                  <a:extLst>
                    <a:ext uri="{A12FA001-AC4F-418D-AE19-62706E023703}">
                      <ahyp:hlinkClr xmlns:ahyp="http://schemas.microsoft.com/office/drawing/2018/hyperlinkcolor" val="tx"/>
                    </a:ext>
                  </a:extLst>
                </a:hlinkClick>
              </a:rPr>
              <a:t>http://ancient-evil.org</a:t>
            </a:r>
            <a:r>
              <a:rPr lang="en-US" sz="2399" dirty="0">
                <a:solidFill>
                  <a:srgbClr val="FFFF00"/>
                </a:solidFill>
                <a:latin typeface="Optima" pitchFamily="34" charset="0"/>
              </a:rPr>
              <a:t> </a:t>
            </a:r>
          </a:p>
          <a:p>
            <a:endParaRPr lang="en-US" sz="2599" dirty="0">
              <a:latin typeface="Optima" pitchFamily="34" charset="0"/>
            </a:endParaRPr>
          </a:p>
          <a:p>
            <a:pPr marL="0" indent="0" algn="ctr">
              <a:buNone/>
            </a:pPr>
            <a:endParaRPr lang="en-US" sz="2599" i="1" dirty="0">
              <a:latin typeface="Optima" pitchFamily="34" charset="0"/>
            </a:endParaRPr>
          </a:p>
        </p:txBody>
      </p:sp>
      <p:sp>
        <p:nvSpPr>
          <p:cNvPr id="4" name="TextBox 3">
            <a:extLst>
              <a:ext uri="{FF2B5EF4-FFF2-40B4-BE49-F238E27FC236}">
                <a16:creationId xmlns:a16="http://schemas.microsoft.com/office/drawing/2014/main" id="{C18CB9C7-3DFB-4F6E-A085-B6BB87BAAC3A}"/>
              </a:ext>
            </a:extLst>
          </p:cNvPr>
          <p:cNvSpPr txBox="1"/>
          <p:nvPr/>
        </p:nvSpPr>
        <p:spPr>
          <a:xfrm>
            <a:off x="6059483" y="2209801"/>
            <a:ext cx="5549779" cy="2303579"/>
          </a:xfrm>
          <a:prstGeom prst="rect">
            <a:avLst/>
          </a:prstGeom>
          <a:noFill/>
        </p:spPr>
        <p:txBody>
          <a:bodyPr wrap="square" rtlCol="0">
            <a:spAutoFit/>
          </a:bodyPr>
          <a:lstStyle/>
          <a:p>
            <a:pPr marL="285664" indent="-285664" defTabSz="1218987">
              <a:lnSpc>
                <a:spcPct val="90000"/>
              </a:lnSpc>
              <a:spcAft>
                <a:spcPts val="1000"/>
              </a:spcAft>
              <a:buFont typeface="Arial" panose="020B0604020202020204" pitchFamily="34" charset="0"/>
              <a:buChar char="•"/>
              <a:defRPr/>
            </a:pPr>
            <a:r>
              <a:rPr lang="en-US" sz="2399" dirty="0">
                <a:solidFill>
                  <a:srgbClr val="FFFF00"/>
                </a:solidFill>
                <a:latin typeface="Optima" pitchFamily="34" charset="0"/>
                <a:hlinkClick r:id="rId9">
                  <a:extLst>
                    <a:ext uri="{A12FA001-AC4F-418D-AE19-62706E023703}">
                      <ahyp:hlinkClr xmlns:ahyp="http://schemas.microsoft.com/office/drawing/2018/hyperlinkcolor" val="tx"/>
                    </a:ext>
                  </a:extLst>
                </a:hlinkClick>
              </a:rPr>
              <a:t>http://warfareprayers-book.com</a:t>
            </a:r>
            <a:endParaRPr lang="en-US" sz="2399" dirty="0">
              <a:solidFill>
                <a:srgbClr val="FFFF00"/>
              </a:solidFill>
              <a:latin typeface="Optima" pitchFamily="34" charset="0"/>
            </a:endParaRPr>
          </a:p>
          <a:p>
            <a:pPr marL="285664" indent="-285664" defTabSz="1218987">
              <a:lnSpc>
                <a:spcPct val="90000"/>
              </a:lnSpc>
              <a:spcAft>
                <a:spcPts val="1000"/>
              </a:spcAft>
              <a:buFont typeface="Arial" panose="020B0604020202020204" pitchFamily="34" charset="0"/>
              <a:buChar char="•"/>
              <a:defRPr/>
            </a:pPr>
            <a:r>
              <a:rPr lang="en-US" sz="2399" dirty="0">
                <a:solidFill>
                  <a:srgbClr val="FFFF00"/>
                </a:solidFill>
                <a:latin typeface="Optima" pitchFamily="34" charset="0"/>
                <a:hlinkClick r:id="rId10">
                  <a:extLst>
                    <a:ext uri="{A12FA001-AC4F-418D-AE19-62706E023703}">
                      <ahyp:hlinkClr xmlns:ahyp="http://schemas.microsoft.com/office/drawing/2018/hyperlinkcolor" val="tx"/>
                    </a:ext>
                  </a:extLst>
                </a:hlinkClick>
              </a:rPr>
              <a:t>http://whitecottagepublishing.com</a:t>
            </a:r>
            <a:endParaRPr lang="en-US" sz="2399" dirty="0">
              <a:solidFill>
                <a:srgbClr val="FFFF00"/>
              </a:solidFill>
              <a:latin typeface="Optima" pitchFamily="34" charset="0"/>
            </a:endParaRPr>
          </a:p>
          <a:p>
            <a:pPr marL="285664" indent="-285664" defTabSz="1218987">
              <a:lnSpc>
                <a:spcPct val="90000"/>
              </a:lnSpc>
              <a:spcAft>
                <a:spcPts val="1000"/>
              </a:spcAft>
              <a:buFont typeface="Arial" panose="020B0604020202020204" pitchFamily="34" charset="0"/>
              <a:buChar char="•"/>
              <a:defRPr/>
            </a:pPr>
            <a:r>
              <a:rPr lang="en-US" sz="2399" dirty="0">
                <a:solidFill>
                  <a:srgbClr val="FFFF00"/>
                </a:solidFill>
                <a:latin typeface="Optima" pitchFamily="34" charset="0"/>
                <a:hlinkClick r:id="rId11">
                  <a:extLst>
                    <a:ext uri="{A12FA001-AC4F-418D-AE19-62706E023703}">
                      <ahyp:hlinkClr xmlns:ahyp="http://schemas.microsoft.com/office/drawing/2018/hyperlinkcolor" val="tx"/>
                    </a:ext>
                  </a:extLst>
                </a:hlinkClick>
              </a:rPr>
              <a:t>http://heavenermysteries.info</a:t>
            </a:r>
            <a:endParaRPr lang="en-US" sz="2399" dirty="0">
              <a:solidFill>
                <a:srgbClr val="FFFF00"/>
              </a:solidFill>
              <a:latin typeface="Optima" pitchFamily="34" charset="0"/>
            </a:endParaRPr>
          </a:p>
          <a:p>
            <a:pPr marL="285664" indent="-285664" defTabSz="1218987">
              <a:lnSpc>
                <a:spcPct val="90000"/>
              </a:lnSpc>
              <a:spcAft>
                <a:spcPts val="1000"/>
              </a:spcAft>
              <a:buFont typeface="Arial" panose="020B0604020202020204" pitchFamily="34" charset="0"/>
              <a:buChar char="•"/>
              <a:defRPr/>
            </a:pPr>
            <a:r>
              <a:rPr lang="en-US" sz="2399" dirty="0">
                <a:solidFill>
                  <a:srgbClr val="FFFF00"/>
                </a:solidFill>
                <a:latin typeface="Optima" pitchFamily="34" charset="0"/>
                <a:hlinkClick r:id="rId12">
                  <a:extLst>
                    <a:ext uri="{A12FA001-AC4F-418D-AE19-62706E023703}">
                      <ahyp:hlinkClr xmlns:ahyp="http://schemas.microsoft.com/office/drawing/2018/hyperlinkcolor" val="tx"/>
                    </a:ext>
                  </a:extLst>
                </a:hlinkClick>
              </a:rPr>
              <a:t>http://thetimequest.com</a:t>
            </a:r>
            <a:r>
              <a:rPr lang="en-US" sz="2399" dirty="0">
                <a:solidFill>
                  <a:srgbClr val="FFFF00"/>
                </a:solidFill>
                <a:latin typeface="Optima" pitchFamily="34" charset="0"/>
              </a:rPr>
              <a:t> – Olaf Hage</a:t>
            </a:r>
          </a:p>
          <a:p>
            <a:pPr marL="285664" indent="-285664" defTabSz="1218987">
              <a:buFont typeface="Arial" panose="020B0604020202020204" pitchFamily="34" charset="0"/>
              <a:buChar char="•"/>
              <a:defRPr/>
            </a:pPr>
            <a:endParaRPr lang="en-US" sz="2399" dirty="0">
              <a:solidFill>
                <a:prstClr val="white"/>
              </a:solidFill>
              <a:latin typeface="Century Gothic" panose="020B0502020202020204"/>
            </a:endParaRPr>
          </a:p>
        </p:txBody>
      </p:sp>
      <p:sp>
        <p:nvSpPr>
          <p:cNvPr id="5" name="TextBox 4">
            <a:extLst>
              <a:ext uri="{FF2B5EF4-FFF2-40B4-BE49-F238E27FC236}">
                <a16:creationId xmlns:a16="http://schemas.microsoft.com/office/drawing/2014/main" id="{B82A7CCD-743B-47C0-A9E9-5C94991930D9}"/>
              </a:ext>
            </a:extLst>
          </p:cNvPr>
          <p:cNvSpPr txBox="1"/>
          <p:nvPr/>
        </p:nvSpPr>
        <p:spPr>
          <a:xfrm>
            <a:off x="583543" y="744187"/>
            <a:ext cx="8990829" cy="523092"/>
          </a:xfrm>
          <a:prstGeom prst="rect">
            <a:avLst/>
          </a:prstGeom>
          <a:noFill/>
        </p:spPr>
        <p:txBody>
          <a:bodyPr wrap="square" rtlCol="0">
            <a:spAutoFit/>
          </a:bodyPr>
          <a:lstStyle/>
          <a:p>
            <a:pPr marL="285664" indent="-285664" defTabSz="1218987">
              <a:buFont typeface="Arial" panose="020B0604020202020204" pitchFamily="34" charset="0"/>
              <a:buChar char="•"/>
              <a:defRPr/>
            </a:pPr>
            <a:r>
              <a:rPr lang="en-US" sz="2799" dirty="0">
                <a:solidFill>
                  <a:prstClr val="white"/>
                </a:solidFill>
                <a:latin typeface="Optima" pitchFamily="34" charset="0"/>
              </a:rPr>
              <a:t>Tom Mack’s email: </a:t>
            </a:r>
            <a:r>
              <a:rPr lang="en-US" sz="2799" dirty="0">
                <a:solidFill>
                  <a:srgbClr val="FFFF00"/>
                </a:solidFill>
                <a:latin typeface="Optima" pitchFamily="34" charset="0"/>
                <a:hlinkClick r:id="rId13">
                  <a:extLst>
                    <a:ext uri="{A12FA001-AC4F-418D-AE19-62706E023703}">
                      <ahyp:hlinkClr xmlns:ahyp="http://schemas.microsoft.com/office/drawing/2018/hyperlinkcolor" val="tx"/>
                    </a:ext>
                  </a:extLst>
                </a:hlinkClick>
              </a:rPr>
              <a:t>tom.mack@whitestonefoundation.org</a:t>
            </a:r>
            <a:r>
              <a:rPr lang="en-US" sz="2799" dirty="0">
                <a:solidFill>
                  <a:srgbClr val="FFFF00"/>
                </a:solidFill>
                <a:latin typeface="Optima" pitchFamily="34" charset="0"/>
              </a:rPr>
              <a:t> </a:t>
            </a:r>
          </a:p>
        </p:txBody>
      </p:sp>
      <p:pic>
        <p:nvPicPr>
          <p:cNvPr id="7" name="Picture 6" descr="A picture containing green, device, sitting, food&#10;&#10;Description automatically generated">
            <a:hlinkClick r:id="rId14"/>
            <a:extLst>
              <a:ext uri="{FF2B5EF4-FFF2-40B4-BE49-F238E27FC236}">
                <a16:creationId xmlns:a16="http://schemas.microsoft.com/office/drawing/2014/main" id="{233279CF-6967-446B-96E1-59476EC7CAEE}"/>
              </a:ext>
            </a:extLst>
          </p:cNvPr>
          <p:cNvPicPr>
            <a:picLocks noChangeAspect="1"/>
          </p:cNvPicPr>
          <p:nvPr/>
        </p:nvPicPr>
        <p:blipFill>
          <a:blip r:embed="rId15"/>
          <a:stretch>
            <a:fillRect/>
          </a:stretch>
        </p:blipFill>
        <p:spPr>
          <a:xfrm>
            <a:off x="6493543" y="4384266"/>
            <a:ext cx="1389360" cy="2084038"/>
          </a:xfrm>
          <a:prstGeom prst="rect">
            <a:avLst/>
          </a:prstGeom>
        </p:spPr>
      </p:pic>
      <p:pic>
        <p:nvPicPr>
          <p:cNvPr id="9" name="Picture 8" descr="A close up of a flower&#10;&#10;Description automatically generated">
            <a:hlinkClick r:id="rId16"/>
            <a:extLst>
              <a:ext uri="{FF2B5EF4-FFF2-40B4-BE49-F238E27FC236}">
                <a16:creationId xmlns:a16="http://schemas.microsoft.com/office/drawing/2014/main" id="{CF122537-A9BA-4C37-92A5-8276C8EDEC86}"/>
              </a:ext>
            </a:extLst>
          </p:cNvPr>
          <p:cNvPicPr>
            <a:picLocks noChangeAspect="1"/>
          </p:cNvPicPr>
          <p:nvPr/>
        </p:nvPicPr>
        <p:blipFill>
          <a:blip r:embed="rId17"/>
          <a:stretch>
            <a:fillRect/>
          </a:stretch>
        </p:blipFill>
        <p:spPr>
          <a:xfrm>
            <a:off x="8173160" y="4347128"/>
            <a:ext cx="1414119" cy="2121177"/>
          </a:xfrm>
          <a:prstGeom prst="rect">
            <a:avLst/>
          </a:prstGeom>
        </p:spPr>
      </p:pic>
      <p:pic>
        <p:nvPicPr>
          <p:cNvPr id="11" name="Picture 10" descr="A picture containing text&#10;&#10;Description automatically generated">
            <a:hlinkClick r:id="rId18"/>
            <a:extLst>
              <a:ext uri="{FF2B5EF4-FFF2-40B4-BE49-F238E27FC236}">
                <a16:creationId xmlns:a16="http://schemas.microsoft.com/office/drawing/2014/main" id="{879C5ABD-3ED8-4415-BCD9-EDDF9795603D}"/>
              </a:ext>
            </a:extLst>
          </p:cNvPr>
          <p:cNvPicPr>
            <a:picLocks noChangeAspect="1"/>
          </p:cNvPicPr>
          <p:nvPr/>
        </p:nvPicPr>
        <p:blipFill>
          <a:blip r:embed="rId19"/>
          <a:stretch>
            <a:fillRect/>
          </a:stretch>
        </p:blipFill>
        <p:spPr>
          <a:xfrm>
            <a:off x="9921960" y="4320546"/>
            <a:ext cx="1431840" cy="2147759"/>
          </a:xfrm>
          <a:prstGeom prst="rect">
            <a:avLst/>
          </a:prstGeom>
        </p:spPr>
      </p:pic>
      <p:sp>
        <p:nvSpPr>
          <p:cNvPr id="2" name="Slide Number Placeholder 1">
            <a:extLst>
              <a:ext uri="{FF2B5EF4-FFF2-40B4-BE49-F238E27FC236}">
                <a16:creationId xmlns:a16="http://schemas.microsoft.com/office/drawing/2014/main" id="{FA6E9FCC-D3F7-EA4C-EEF5-2D6211D7CC23}"/>
              </a:ext>
            </a:extLst>
          </p:cNvPr>
          <p:cNvSpPr>
            <a:spLocks noGrp="1"/>
          </p:cNvSpPr>
          <p:nvPr>
            <p:ph type="sldNum" sz="quarter" idx="12"/>
          </p:nvPr>
        </p:nvSpPr>
        <p:spPr/>
        <p:txBody>
          <a:bodyPr/>
          <a:lstStyle/>
          <a:p>
            <a:fld id="{E5FD5434-F838-4DD4-A17B-1CB1A1850DF4}" type="slidenum">
              <a:rPr lang="en-US" smtClean="0"/>
              <a:t>31</a:t>
            </a:fld>
            <a:endParaRPr lang="en-US"/>
          </a:p>
        </p:txBody>
      </p:sp>
    </p:spTree>
    <p:extLst>
      <p:ext uri="{BB962C8B-B14F-4D97-AF65-F5344CB8AC3E}">
        <p14:creationId xmlns:p14="http://schemas.microsoft.com/office/powerpoint/2010/main" val="2245798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575353" y="1266516"/>
            <a:ext cx="11394040" cy="5422763"/>
          </a:xfrm>
        </p:spPr>
        <p:txBody>
          <a:bodyPr>
            <a:normAutofit/>
          </a:bodyPr>
          <a:lstStyle/>
          <a:p>
            <a:r>
              <a:rPr lang="en-US" altLang="ja-JP" sz="2900" dirty="0"/>
              <a:t>Abraham left Ur of the Chaldees for the Promised Land taking his wife with him.</a:t>
            </a:r>
          </a:p>
          <a:p>
            <a:r>
              <a:rPr lang="en-US" altLang="ja-JP" sz="2900" dirty="0"/>
              <a:t>He would have a son named Isaac who would in turn have a son named Jacob. </a:t>
            </a:r>
          </a:p>
          <a:p>
            <a:r>
              <a:rPr lang="en-US" altLang="ja-JP" sz="2900" dirty="0"/>
              <a:t>Jacob would have 12 sons by four different wives.</a:t>
            </a:r>
          </a:p>
          <a:p>
            <a:r>
              <a:rPr lang="en-US" altLang="ja-JP" sz="2900" dirty="0"/>
              <a:t>All this happened in the Promised Land.</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The Principles of the Greater Exodus</a:t>
            </a:r>
          </a:p>
        </p:txBody>
      </p:sp>
    </p:spTree>
    <p:extLst>
      <p:ext uri="{BB962C8B-B14F-4D97-AF65-F5344CB8AC3E}">
        <p14:creationId xmlns:p14="http://schemas.microsoft.com/office/powerpoint/2010/main" val="4258858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575353" y="1266516"/>
            <a:ext cx="11394040" cy="5422763"/>
          </a:xfrm>
        </p:spPr>
        <p:txBody>
          <a:bodyPr>
            <a:normAutofit/>
          </a:bodyPr>
          <a:lstStyle/>
          <a:p>
            <a:r>
              <a:rPr lang="en-US" altLang="ja-JP" sz="2900" dirty="0"/>
              <a:t>The 11</a:t>
            </a:r>
            <a:r>
              <a:rPr lang="en-US" altLang="ja-JP" sz="2900" baseline="30000" dirty="0"/>
              <a:t>th</a:t>
            </a:r>
            <a:r>
              <a:rPr lang="en-US" altLang="ja-JP" sz="2900" dirty="0"/>
              <a:t> son was Joseph, but his son Ephraim was given the birthright because he was the grandson of Rachel, his favored wife.</a:t>
            </a:r>
          </a:p>
          <a:p>
            <a:r>
              <a:rPr lang="en-US" altLang="ja-JP" sz="2900" dirty="0"/>
              <a:t>Because Joseph had prophetic gifts and a closer relationship to YHWH, the ten previous brothers resented and hated him.</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The Principles of the Greater Exodus</a:t>
            </a:r>
          </a:p>
        </p:txBody>
      </p:sp>
    </p:spTree>
    <p:extLst>
      <p:ext uri="{BB962C8B-B14F-4D97-AF65-F5344CB8AC3E}">
        <p14:creationId xmlns:p14="http://schemas.microsoft.com/office/powerpoint/2010/main" val="56950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575353" y="1266516"/>
            <a:ext cx="11394040" cy="5422763"/>
          </a:xfrm>
        </p:spPr>
        <p:txBody>
          <a:bodyPr>
            <a:normAutofit/>
          </a:bodyPr>
          <a:lstStyle/>
          <a:p>
            <a:r>
              <a:rPr lang="en-US" altLang="ja-JP" sz="2900" dirty="0"/>
              <a:t>Eventually, the ten brothers sold Joseph to Midianites who in turn sold him to the Egyptians. That was the wickedness!</a:t>
            </a:r>
          </a:p>
          <a:p>
            <a:r>
              <a:rPr lang="en-US" altLang="ja-JP" sz="2900" dirty="0"/>
              <a:t>When a famine came, Jacob and the 11 remaining sons were forced to resettle in Egypt.</a:t>
            </a:r>
          </a:p>
          <a:p>
            <a:r>
              <a:rPr lang="en-US" altLang="ja-JP" sz="2900" dirty="0"/>
              <a:t>Egypt in the Bible is a type of the world.</a:t>
            </a:r>
          </a:p>
          <a:p>
            <a:endParaRPr lang="en-US" altLang="ja-JP" sz="2900" dirty="0"/>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The Principles of the Greater Exodus</a:t>
            </a:r>
          </a:p>
        </p:txBody>
      </p:sp>
    </p:spTree>
    <p:extLst>
      <p:ext uri="{BB962C8B-B14F-4D97-AF65-F5344CB8AC3E}">
        <p14:creationId xmlns:p14="http://schemas.microsoft.com/office/powerpoint/2010/main" val="3740143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575353" y="1266516"/>
            <a:ext cx="11394040" cy="5422763"/>
          </a:xfrm>
        </p:spPr>
        <p:txBody>
          <a:bodyPr>
            <a:normAutofit lnSpcReduction="10000"/>
          </a:bodyPr>
          <a:lstStyle/>
          <a:p>
            <a:r>
              <a:rPr lang="en-US" altLang="ja-JP" sz="2900" dirty="0"/>
              <a:t>Eventually, the Israelites were enslaved in Egypt and put in bondage for 400 years. (Exodus 12:40-31)</a:t>
            </a:r>
          </a:p>
          <a:p>
            <a:r>
              <a:rPr lang="en-US" altLang="ja-JP" sz="2900" dirty="0"/>
              <a:t>When the Israelites called out to YHWH, He delivered them back to the Promised Land via The Exodus.</a:t>
            </a:r>
          </a:p>
          <a:p>
            <a:r>
              <a:rPr lang="en-US" altLang="ja-JP" sz="2900" dirty="0"/>
              <a:t>However, it should be noted that only two men successfully went from Egypt to the Promised Land:</a:t>
            </a:r>
          </a:p>
          <a:p>
            <a:pPr marL="971550" lvl="1" indent="-514350">
              <a:lnSpc>
                <a:spcPct val="100000"/>
              </a:lnSpc>
              <a:buFont typeface="+mj-lt"/>
              <a:buAutoNum type="arabicPeriod"/>
            </a:pPr>
            <a:r>
              <a:rPr lang="en-US" altLang="ja-JP" sz="2400" dirty="0"/>
              <a:t>Joshua</a:t>
            </a:r>
          </a:p>
          <a:p>
            <a:pPr marL="971550" lvl="1" indent="-514350">
              <a:lnSpc>
                <a:spcPct val="100000"/>
              </a:lnSpc>
              <a:buFont typeface="+mj-lt"/>
              <a:buAutoNum type="arabicPeriod"/>
            </a:pPr>
            <a:r>
              <a:rPr lang="en-US" altLang="ja-JP" sz="2400" dirty="0"/>
              <a:t>Caleb</a:t>
            </a:r>
            <a:endParaRPr lang="en-US" altLang="ja-JP" sz="2900" dirty="0"/>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The Principles of the Greater Exodus</a:t>
            </a:r>
          </a:p>
        </p:txBody>
      </p:sp>
    </p:spTree>
    <p:extLst>
      <p:ext uri="{BB962C8B-B14F-4D97-AF65-F5344CB8AC3E}">
        <p14:creationId xmlns:p14="http://schemas.microsoft.com/office/powerpoint/2010/main" val="317733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0263" y="1266516"/>
            <a:ext cx="10532281" cy="4495765"/>
          </a:xfrm>
        </p:spPr>
        <p:txBody>
          <a:bodyPr>
            <a:normAutofit/>
          </a:bodyPr>
          <a:lstStyle/>
          <a:p>
            <a:r>
              <a:rPr lang="en-US" altLang="ja-JP" sz="2400" dirty="0"/>
              <a:t>The Rabbis and Sages frequently teach of a time where the Israelites would be regathered from every part of the world and brought back to Israel.</a:t>
            </a:r>
          </a:p>
          <a:p>
            <a:r>
              <a:rPr lang="en-US" altLang="ja-JP" sz="2400" dirty="0"/>
              <a:t>There, they would rule and reign with the Messiah for the rest of time.</a:t>
            </a:r>
          </a:p>
          <a:p>
            <a:r>
              <a:rPr lang="en-US" altLang="ja-JP" sz="2400" dirty="0"/>
              <a:t>Are these Jewish and Christian fables or are they based upon the teachings of scripture?</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The Teachings of the Greater Exodus</a:t>
            </a:r>
          </a:p>
        </p:txBody>
      </p:sp>
    </p:spTree>
    <p:extLst>
      <p:ext uri="{BB962C8B-B14F-4D97-AF65-F5344CB8AC3E}">
        <p14:creationId xmlns:p14="http://schemas.microsoft.com/office/powerpoint/2010/main" val="394533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xEl>
                                              <p:pRg st="2" end="2"/>
                                            </p:txEl>
                                          </p:spTgt>
                                        </p:tgtEl>
                                        <p:attrNameLst>
                                          <p:attrName>style.visibility</p:attrName>
                                        </p:attrNameLst>
                                      </p:cBhvr>
                                      <p:to>
                                        <p:strVal val="visible"/>
                                      </p:to>
                                    </p:set>
                                    <p:anim calcmode="lin" valueType="num">
                                      <p:cBhvr additive="base">
                                        <p:cTn id="7"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0263" y="1266516"/>
            <a:ext cx="10532281" cy="4495765"/>
          </a:xfrm>
        </p:spPr>
        <p:txBody>
          <a:bodyPr>
            <a:normAutofit fontScale="92500" lnSpcReduction="20000"/>
          </a:bodyPr>
          <a:lstStyle/>
          <a:p>
            <a:r>
              <a:rPr lang="en-US" altLang="ja-JP" sz="2400" dirty="0"/>
              <a:t>Are these Jewish fables or are they based upon the teachings of scripture?</a:t>
            </a:r>
          </a:p>
          <a:p>
            <a:r>
              <a:rPr lang="en-US" altLang="ja-JP" sz="2400" dirty="0"/>
              <a:t>We saw the teachings of Leviticus 26 and Deuteronomy 4.</a:t>
            </a:r>
          </a:p>
          <a:p>
            <a:pPr lvl="1"/>
            <a:r>
              <a:rPr lang="en-US" altLang="ja-JP" sz="2400" dirty="0"/>
              <a:t>Both Scriptures tell us about the Israelites going into the Promised Land.</a:t>
            </a:r>
          </a:p>
          <a:p>
            <a:pPr lvl="1"/>
            <a:r>
              <a:rPr lang="en-US" altLang="ja-JP" sz="2400" dirty="0"/>
              <a:t>They then tell us what will happen if they turn to idolatry.</a:t>
            </a:r>
          </a:p>
          <a:p>
            <a:pPr lvl="1"/>
            <a:r>
              <a:rPr lang="en-US" altLang="ja-JP" sz="2400" dirty="0"/>
              <a:t>They also teach about restoration if there is repentance.</a:t>
            </a:r>
          </a:p>
          <a:p>
            <a:pPr lvl="1"/>
            <a:r>
              <a:rPr lang="en-US" altLang="ja-JP" sz="2400" dirty="0"/>
              <a:t>But could there be more scriptures in the Torah?</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The Teachings of the Greater Exodus</a:t>
            </a:r>
          </a:p>
        </p:txBody>
      </p:sp>
    </p:spTree>
    <p:extLst>
      <p:ext uri="{BB962C8B-B14F-4D97-AF65-F5344CB8AC3E}">
        <p14:creationId xmlns:p14="http://schemas.microsoft.com/office/powerpoint/2010/main" val="220965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anim calcmode="lin" valueType="num">
                                      <p:cBhvr additive="base">
                                        <p:cTn id="13"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xEl>
                                              <p:pRg st="2" end="2"/>
                                            </p:txEl>
                                          </p:spTgt>
                                        </p:tgtEl>
                                        <p:attrNameLst>
                                          <p:attrName>style.visibility</p:attrName>
                                        </p:attrNameLst>
                                      </p:cBhvr>
                                      <p:to>
                                        <p:strVal val="visible"/>
                                      </p:to>
                                    </p:set>
                                    <p:anim calcmode="lin" valueType="num">
                                      <p:cBhvr additive="base">
                                        <p:cTn id="19"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
                                            <p:txEl>
                                              <p:pRg st="3" end="3"/>
                                            </p:txEl>
                                          </p:spTgt>
                                        </p:tgtEl>
                                        <p:attrNameLst>
                                          <p:attrName>style.visibility</p:attrName>
                                        </p:attrNameLst>
                                      </p:cBhvr>
                                      <p:to>
                                        <p:strVal val="visible"/>
                                      </p:to>
                                    </p:set>
                                    <p:anim calcmode="lin" valueType="num">
                                      <p:cBhvr additive="base">
                                        <p:cTn id="25"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8">
                                            <p:txEl>
                                              <p:pRg st="4" end="4"/>
                                            </p:txEl>
                                          </p:spTgt>
                                        </p:tgtEl>
                                        <p:attrNameLst>
                                          <p:attrName>style.visibility</p:attrName>
                                        </p:attrNameLst>
                                      </p:cBhvr>
                                      <p:to>
                                        <p:strVal val="visible"/>
                                      </p:to>
                                    </p:set>
                                    <p:anim calcmode="lin" valueType="num">
                                      <p:cBhvr additive="base">
                                        <p:cTn id="3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
                                            <p:txEl>
                                              <p:pRg st="5" end="5"/>
                                            </p:txEl>
                                          </p:spTgt>
                                        </p:tgtEl>
                                        <p:attrNameLst>
                                          <p:attrName>style.visibility</p:attrName>
                                        </p:attrNameLst>
                                      </p:cBhvr>
                                      <p:to>
                                        <p:strVal val="visible"/>
                                      </p:to>
                                    </p:set>
                                    <p:anim calcmode="lin" valueType="num">
                                      <p:cBhvr additive="base">
                                        <p:cTn id="37"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old Tech">
  <a:themeElements>
    <a:clrScheme name="16x9">
      <a:dk1>
        <a:srgbClr val="000000"/>
      </a:dk1>
      <a:lt1>
        <a:srgbClr val="FFFFFF"/>
      </a:lt1>
      <a:dk2>
        <a:srgbClr val="121312"/>
      </a:dk2>
      <a:lt2>
        <a:srgbClr val="FFFFFF"/>
      </a:lt2>
      <a:accent1>
        <a:srgbClr val="EE4036"/>
      </a:accent1>
      <a:accent2>
        <a:srgbClr val="121312"/>
      </a:accent2>
      <a:accent3>
        <a:srgbClr val="A5A5A5"/>
      </a:accent3>
      <a:accent4>
        <a:srgbClr val="252625"/>
      </a:accent4>
      <a:accent5>
        <a:srgbClr val="F1F5F5"/>
      </a:accent5>
      <a:accent6>
        <a:srgbClr val="FAFFFF"/>
      </a:accent6>
      <a:hlink>
        <a:srgbClr val="EE4036"/>
      </a:hlink>
      <a:folHlink>
        <a:srgbClr val="EE4036"/>
      </a:folHlink>
    </a:clrScheme>
    <a:fontScheme name="Custom 44">
      <a:majorFont>
        <a:latin typeface="MingLiU"/>
        <a:ea typeface=""/>
        <a:cs typeface=""/>
      </a:majorFont>
      <a:minorFont>
        <a:latin typeface="Meiryo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26422304-17E9-4530-8D08-4F277CB64269}" vid="{BCE6A17A-B98D-492A-82B2-0A1B358761B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Asian design presentation</Template>
  <TotalTime>1382</TotalTime>
  <Words>2557</Words>
  <Application>Microsoft Office PowerPoint</Application>
  <PresentationFormat>Widescreen</PresentationFormat>
  <Paragraphs>139</Paragraphs>
  <Slides>31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Meiryo UI</vt:lpstr>
      <vt:lpstr>MingLiU</vt:lpstr>
      <vt:lpstr>Arial</vt:lpstr>
      <vt:lpstr>Calibri</vt:lpstr>
      <vt:lpstr>Century Gothic</vt:lpstr>
      <vt:lpstr>Optima</vt:lpstr>
      <vt:lpstr>Bold Tech</vt:lpstr>
      <vt:lpstr>The  Greater Exodus</vt:lpstr>
      <vt:lpstr>Key Scripture</vt:lpstr>
      <vt:lpstr>The Principles of the Greater Exodus</vt:lpstr>
      <vt:lpstr>The Principles of the Greater Exodus</vt:lpstr>
      <vt:lpstr>The Principles of the Greater Exodus</vt:lpstr>
      <vt:lpstr>The Principles of the Greater Exodus</vt:lpstr>
      <vt:lpstr>The Principles of the Greater Exodus</vt:lpstr>
      <vt:lpstr>The Teachings of the Greater Exodus</vt:lpstr>
      <vt:lpstr>The Teachings of the Greater Exodus</vt:lpstr>
      <vt:lpstr>The Foundations of the Greater Exodus</vt:lpstr>
      <vt:lpstr>The Foundations of the Greater Exodus</vt:lpstr>
      <vt:lpstr>The Foundations of the Greater Exodus</vt:lpstr>
      <vt:lpstr>The Foundations of the Greater Exodus</vt:lpstr>
      <vt:lpstr>The Foundations of the Greater Exodus</vt:lpstr>
      <vt:lpstr>The Foundations of the Greater Exodus</vt:lpstr>
      <vt:lpstr>The Foundations of the Greater Exodus</vt:lpstr>
      <vt:lpstr>The Foundations of the Greater Exodus</vt:lpstr>
      <vt:lpstr>The Foundations of the Greater Exodus</vt:lpstr>
      <vt:lpstr>The Foundations of the Greater Exodus</vt:lpstr>
      <vt:lpstr>The Foundations of the Greater Exodus</vt:lpstr>
      <vt:lpstr>The Foundations of the Greater Exodus</vt:lpstr>
      <vt:lpstr>The Foundations of the Greater Exodus</vt:lpstr>
      <vt:lpstr>The Foundations of the Greater Exodus</vt:lpstr>
      <vt:lpstr>Where Will He Take Us?</vt:lpstr>
      <vt:lpstr>Where Will He Take Us?</vt:lpstr>
      <vt:lpstr>Where Will He Take Us?</vt:lpstr>
      <vt:lpstr>The Foundations of the Greater Exodus</vt:lpstr>
      <vt:lpstr>The Foundations of the Greater Exodus</vt:lpstr>
      <vt:lpstr>Is the Doctrine of the Great Exodus Possible?</vt:lpstr>
      <vt:lpstr>Major Tom Baird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Great Exodus I</dc:title>
  <dc:creator>Tom Mack</dc:creator>
  <cp:lastModifiedBy>Tom Mack</cp:lastModifiedBy>
  <cp:revision>14</cp:revision>
  <dcterms:created xsi:type="dcterms:W3CDTF">2022-10-09T20:07:00Z</dcterms:created>
  <dcterms:modified xsi:type="dcterms:W3CDTF">2022-10-24T20:56:19Z</dcterms:modified>
</cp:coreProperties>
</file>